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8" r:id="rId2"/>
    <p:sldId id="259" r:id="rId3"/>
    <p:sldId id="261" r:id="rId4"/>
    <p:sldId id="270" r:id="rId5"/>
    <p:sldId id="257" r:id="rId6"/>
    <p:sldId id="271" r:id="rId7"/>
    <p:sldId id="272" r:id="rId8"/>
    <p:sldId id="273" r:id="rId9"/>
    <p:sldId id="262" r:id="rId10"/>
    <p:sldId id="263" r:id="rId11"/>
    <p:sldId id="274" r:id="rId12"/>
    <p:sldId id="279" r:id="rId13"/>
    <p:sldId id="278" r:id="rId14"/>
    <p:sldId id="288" r:id="rId15"/>
    <p:sldId id="276" r:id="rId16"/>
    <p:sldId id="289" r:id="rId17"/>
    <p:sldId id="277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60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98" r:id="rId36"/>
    <p:sldId id="299" r:id="rId37"/>
    <p:sldId id="300" r:id="rId38"/>
    <p:sldId id="301" r:id="rId39"/>
    <p:sldId id="302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4A7B"/>
    <a:srgbClr val="E36C0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8223" autoAdjust="0"/>
  </p:normalViewPr>
  <p:slideViewPr>
    <p:cSldViewPr snapToGrid="0">
      <p:cViewPr varScale="1">
        <p:scale>
          <a:sx n="80" d="100"/>
          <a:sy n="80" d="100"/>
        </p:scale>
        <p:origin x="84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  <a:endParaRPr lang="en-GB" sz="2000" b="0" i="0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916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how the speed of a wave can, and cannot, be changed.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speed of a wave depends on the frequency of the wave; and the speed of a wave depends on the size of disturbance (amplitude).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344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875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how the frequency of a wave moving through a particular medium is related to its wavelength.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speed of a wave depends on its frequency; and the speed of a wave depends on its amplitude.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 waves move through the same medium.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speed of a wave is v = f x λ.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equation v = f x </a:t>
            </a:r>
            <a:r>
              <a:rPr lang="el-GR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λ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all three terms are inter-dependent variables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speed of the wave depends on frequency; or speed of the wave depends on wavelength.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speed of the wave depends on the wave medium; for a particular wave medium, the speed of the wave in v = f x </a:t>
            </a:r>
            <a:r>
              <a:rPr lang="el-GR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λ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is fixed – it is not a variable.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352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1538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calculate the frequency or wavelength of a wave using v = f x λ.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equation v = f x </a:t>
            </a:r>
            <a:r>
              <a:rPr lang="el-GR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λ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all three terms are inter-dependent variables.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speed of the wave depends on frequency; or speed of the wave depends on wavelength.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speed of the wave depends on the wave medium; for a particular wave medium, the speed of the wave in v = f x </a:t>
            </a:r>
            <a:r>
              <a:rPr lang="el-GR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λ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is fixed – it is not a variable.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2943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0116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1291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calculate the frequency or wavelength of a wave using v = f x λ.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equation v = f x </a:t>
            </a:r>
            <a:r>
              <a:rPr lang="el-GR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λ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all three terms are inter-dependent variables.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speed of the wave depends on frequency; or speed of the wave depends on wavelength.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speed of the wave depends on the wave medium; for a particular wave medium, the speed of the wave in v = f x </a:t>
            </a:r>
            <a:r>
              <a:rPr lang="el-GR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λ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is fixed – it is not a variable.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Statement B is right; and statements A and C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651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measure the speed of a wave using v = s/t and describe how the speed of a wave can, and cannot, be changed.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speed of a wave depends on the frequency of the wave; and the speed of a wave depends on the size of disturbance (amplitude).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faster wave pulse moves the same distance in a shorter time; and speed is the distance moved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212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the wave travels faster on the stretched spring (with a smaller amplitude and a longer wavelength)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561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measure the speed of a wave using v = s/t.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steady speed means ‘moving not too fast; and constant speed means ‘moving all the time’.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focusing on:</a:t>
            </a:r>
            <a:r>
              <a:rPr lang="en-GB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just 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mathematical process of substituting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numbers into the equation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= s/t.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speed is the distance moved in one second; and/or speed is the distance moved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measure the speed of a wave using v = s/t and describe how the speed of a wave can, and cannot, be changed.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speed of a wave depends on the frequency of the wave; and the speed of a wave depends on the size of disturbance (amplitude).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speed is the distance moved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0660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629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5518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The deeper the water, the faster the wave.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E.g. strategies for improving manual timing technique and for measuring the depth of water.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E.g. strategies for increasing the distance measured to reduce errors; and for creating a wave with less disturbance of the water as a whole.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More detailed answers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426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speed of a wave is v = f x λ and use the equation to calculate the frequency or wavelength of a wave.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equation v = f x </a:t>
            </a:r>
            <a:r>
              <a:rPr lang="el-GR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λ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all three terms are inter-dependent variables.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speed of the wave depends on frequency; or speed of the wave depends on wavelength.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speed of the wave depends on the wave medium; for a particular wave medium, the speed of the wave in v = f x </a:t>
            </a:r>
            <a:r>
              <a:rPr lang="el-GR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λ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is fixed – it is not a variable.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066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629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55182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Repeat measurements to identify and discard any random errors before calculating averages. Find ways to increase the distance used to measure speed, and/or the number of waves measured to calculate the wavelength.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Frequency is not affected by changing the depth.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Repeat for different depths. Use the same motor with inputs set to the same values to produce the same frequency </a:t>
            </a:r>
            <a:r>
              <a:rPr lang="en-GB" sz="1200" b="0" i="0" baseline="0">
                <a:solidFill>
                  <a:schemeClr val="tx1"/>
                </a:solidFill>
              </a:rPr>
              <a:t>each time.</a:t>
            </a:r>
            <a:endParaRPr lang="en-GB" sz="1200" b="0" i="0" baseline="0" dirty="0">
              <a:solidFill>
                <a:schemeClr val="tx1"/>
              </a:solidFill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More detailed answers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545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80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how the speed of a wave can, and cannot, be changed.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speed of a wave depends on the frequency of the wave; and the speed of a wave depends on the size of disturbance (amplitude).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849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856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PSL5.2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how the speed of a wave can, and cannot, be changed.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speed of a wave depends on the frequency of the wave; and the speed of a wave depends on the size of disturbance (amplitude).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781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6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11.xml"/><Relationship Id="rId3" Type="http://schemas.openxmlformats.org/officeDocument/2006/relationships/image" Target="../media/image1.png"/><Relationship Id="rId7" Type="http://schemas.openxmlformats.org/officeDocument/2006/relationships/slide" Target="slide14.xml"/><Relationship Id="rId12" Type="http://schemas.openxmlformats.org/officeDocument/2006/relationships/slide" Target="slide3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30.xml"/><Relationship Id="rId5" Type="http://schemas.openxmlformats.org/officeDocument/2006/relationships/slide" Target="slide3.xml"/><Relationship Id="rId10" Type="http://schemas.openxmlformats.org/officeDocument/2006/relationships/slide" Target="slide27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19.xml"/><Relationship Id="rId14" Type="http://schemas.openxmlformats.org/officeDocument/2006/relationships/slide" Target="slide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29F46856-F9F5-44F9-BBF0-C056BBC91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PSL5.2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Speed of waves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2333" y="813857"/>
            <a:ext cx="8683572" cy="4687815"/>
            <a:chOff x="212333" y="813857"/>
            <a:chExt cx="8683572" cy="4687815"/>
          </a:xfrm>
        </p:grpSpPr>
        <p:grpSp>
          <p:nvGrpSpPr>
            <p:cNvPr id="89" name="Group 88"/>
            <p:cNvGrpSpPr/>
            <p:nvPr/>
          </p:nvGrpSpPr>
          <p:grpSpPr>
            <a:xfrm>
              <a:off x="212333" y="813857"/>
              <a:ext cx="8683572" cy="4687815"/>
              <a:chOff x="213529" y="766232"/>
              <a:chExt cx="8683572" cy="4687815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213529" y="766232"/>
                <a:ext cx="8681180" cy="4682322"/>
                <a:chOff x="213528" y="781472"/>
                <a:chExt cx="8681180" cy="4682322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213528" y="781472"/>
                  <a:ext cx="8681180" cy="4682322"/>
                  <a:chOff x="237339" y="997372"/>
                  <a:chExt cx="8681180" cy="4682322"/>
                </a:xfrm>
              </p:grpSpPr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1353428" y="997372"/>
                    <a:ext cx="7565091" cy="1942089"/>
                    <a:chOff x="1348745" y="997475"/>
                    <a:chExt cx="7565091" cy="1942089"/>
                  </a:xfrm>
                </p:grpSpPr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1348745" y="997475"/>
                      <a:ext cx="7565091" cy="1942089"/>
                      <a:chOff x="1348745" y="997475"/>
                      <a:chExt cx="7565091" cy="1942089"/>
                    </a:xfrm>
                  </p:grpSpPr>
                  <p:sp>
                    <p:nvSpPr>
                      <p:cNvPr id="2" name="Rectangle 1"/>
                      <p:cNvSpPr/>
                      <p:nvPr/>
                    </p:nvSpPr>
                    <p:spPr>
                      <a:xfrm>
                        <a:off x="1348745" y="997475"/>
                        <a:ext cx="7565091" cy="50379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</a:pPr>
                        <a:r>
                          <a: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The speed of a wave is determined by the wave medium in which it moves and can be calculated by multiplying its frequency and wavelength.</a:t>
                        </a:r>
                      </a:p>
                    </p:txBody>
                  </p:sp>
                  <p:sp>
                    <p:nvSpPr>
                      <p:cNvPr id="4" name="Rectangle 3"/>
                      <p:cNvSpPr/>
                      <p:nvPr/>
                    </p:nvSpPr>
                    <p:spPr>
                      <a:xfrm>
                        <a:off x="1348745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Measure the speed of a wave using </a:t>
                        </a:r>
                      </a:p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v = s/t.</a:t>
                        </a:r>
                      </a:p>
                    </p:txBody>
                  </p:sp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2861813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Describe how the speed of a wave can, and cannot, be changed.</a:t>
                        </a:r>
                      </a:p>
                    </p:txBody>
                  </p:sp>
                  <p:sp>
                    <p:nvSpPr>
                      <p:cNvPr id="15" name="Rectangle 14"/>
                      <p:cNvSpPr/>
                      <p:nvPr/>
                    </p:nvSpPr>
                    <p:spPr>
                      <a:xfrm>
                        <a:off x="4374881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Describe how the frequency of a wave moving through a particular wave medium is related to its wavelength.</a:t>
                        </a:r>
                      </a:p>
                    </p:txBody>
                  </p:sp>
                  <p:sp>
                    <p:nvSpPr>
                      <p:cNvPr id="16" name="Rectangle 15"/>
                      <p:cNvSpPr/>
                      <p:nvPr/>
                    </p:nvSpPr>
                    <p:spPr>
                      <a:xfrm>
                        <a:off x="588794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Explain why the speed of a wave is </a:t>
                        </a:r>
                      </a:p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v = f x λ.</a:t>
                        </a:r>
                      </a:p>
                    </p:txBody>
                  </p:sp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740101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Calculate the frequency or wavelength of a wave using v = f x λ.</a:t>
                        </a:r>
                      </a:p>
                    </p:txBody>
                  </p:sp>
                  <p:sp>
                    <p:nvSpPr>
                      <p:cNvPr id="20" name="Text Box 234"/>
                      <p:cNvSpPr txBox="1"/>
                      <p:nvPr/>
                    </p:nvSpPr>
                    <p:spPr>
                      <a:xfrm>
                        <a:off x="1464900" y="2601021"/>
                        <a:ext cx="200025" cy="22225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 w="6350">
                        <a:noFill/>
                      </a:ln>
                    </p:spPr>
                    <p:txBody>
                      <a:bodyPr rot="0" spcFirstLastPara="0" vert="horz" wrap="square" lIns="36000" tIns="36000" rIns="36000" bIns="36000" numCol="1" spcCol="0" rtlCol="0" fromWordArt="0" anchor="ctr" anchorCtr="0" forceAA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sz="800" b="1" dirty="0">
                            <a:solidFill>
                              <a:srgbClr val="FFFFFF"/>
                            </a:solidFill>
                            <a:effectLst/>
                            <a:latin typeface="Arial Black" panose="020B0A040201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P</a:t>
                        </a:r>
                        <a:endPara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3" name="Rectangle 32"/>
                    <p:cNvSpPr/>
                    <p:nvPr/>
                  </p:nvSpPr>
                  <p:spPr>
                    <a:xfrm>
                      <a:off x="1348745" y="1497988"/>
                      <a:ext cx="7564274" cy="21737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endParaRPr lang="en-GB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237339" y="1016796"/>
                    <a:ext cx="1080254" cy="4662898"/>
                    <a:chOff x="237339" y="1016796"/>
                    <a:chExt cx="1080254" cy="4662898"/>
                  </a:xfrm>
                </p:grpSpPr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238410" y="1016796"/>
                      <a:ext cx="1079183" cy="461665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Learning focus 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237341" y="1497885"/>
                      <a:ext cx="1079183" cy="1441576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8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As students’ conceptual understanding progresses they can:</a:t>
                      </a:r>
                      <a:endParaRPr lang="en-GB" sz="8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237339" y="3013367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Diagnostic questions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237339" y="4383694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Response activities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</p:grpSp>
            <p:sp>
              <p:nvSpPr>
                <p:cNvPr id="48" name="TextBox 47">
                  <a:hlinkClick r:id="rId5" action="ppaction://hlinksldjump"/>
                </p:cNvPr>
                <p:cNvSpPr txBox="1"/>
                <p:nvPr/>
              </p:nvSpPr>
              <p:spPr>
                <a:xfrm>
                  <a:off x="1330956" y="2797467"/>
                  <a:ext cx="1510661" cy="1296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Slow motion</a:t>
                  </a:r>
                </a:p>
              </p:txBody>
            </p:sp>
          </p:grpSp>
          <p:sp>
            <p:nvSpPr>
              <p:cNvPr id="52" name="TextBox 51">
                <a:hlinkClick r:id="rId6" action="ppaction://hlinksldjump"/>
              </p:cNvPr>
              <p:cNvSpPr txBox="1"/>
              <p:nvPr/>
            </p:nvSpPr>
            <p:spPr>
              <a:xfrm>
                <a:off x="2843489" y="2782227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Faster spring waves</a:t>
                </a:r>
              </a:p>
            </p:txBody>
          </p:sp>
          <p:sp>
            <p:nvSpPr>
              <p:cNvPr id="53" name="TextBox 52">
                <a:hlinkClick r:id="rId7" action="ppaction://hlinksldjump"/>
              </p:cNvPr>
              <p:cNvSpPr txBox="1"/>
              <p:nvPr/>
            </p:nvSpPr>
            <p:spPr>
              <a:xfrm>
                <a:off x="4357360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Two shakes</a:t>
                </a:r>
              </a:p>
            </p:txBody>
          </p:sp>
          <p:sp>
            <p:nvSpPr>
              <p:cNvPr id="54" name="TextBox 53">
                <a:hlinkClick r:id="rId8" action="ppaction://hlinksldjump"/>
              </p:cNvPr>
              <p:cNvSpPr txBox="1"/>
              <p:nvPr/>
            </p:nvSpPr>
            <p:spPr>
              <a:xfrm>
                <a:off x="5871231" y="2782414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A wave equation</a:t>
                </a:r>
              </a:p>
            </p:txBody>
          </p:sp>
          <p:sp>
            <p:nvSpPr>
              <p:cNvPr id="55" name="TextBox 54">
                <a:hlinkClick r:id="rId9" action="ppaction://hlinksldjump"/>
              </p:cNvPr>
              <p:cNvSpPr txBox="1"/>
              <p:nvPr/>
            </p:nvSpPr>
            <p:spPr>
              <a:xfrm>
                <a:off x="7385101" y="2782414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Changing waves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353617" y="4147061"/>
                <a:ext cx="1512001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1" name="TextBox 60">
                <a:hlinkClick r:id="rId10" action="ppaction://hlinksldjump"/>
              </p:cNvPr>
              <p:cNvSpPr txBox="1"/>
              <p:nvPr/>
            </p:nvSpPr>
            <p:spPr>
              <a:xfrm>
                <a:off x="1329617" y="4152554"/>
                <a:ext cx="3024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Measuring spring waves</a:t>
                </a:r>
              </a:p>
            </p:txBody>
          </p:sp>
          <p:sp>
            <p:nvSpPr>
              <p:cNvPr id="62" name="TextBox 61">
                <a:hlinkClick r:id="rId11" action="ppaction://hlinksldjump"/>
              </p:cNvPr>
              <p:cNvSpPr txBox="1"/>
              <p:nvPr/>
            </p:nvSpPr>
            <p:spPr>
              <a:xfrm>
                <a:off x="1328548" y="4806047"/>
                <a:ext cx="3024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Measuring wave speed</a:t>
                </a:r>
              </a:p>
            </p:txBody>
          </p:sp>
          <p:sp>
            <p:nvSpPr>
              <p:cNvPr id="64" name="TextBox 63">
                <a:hlinkClick r:id="rId12" action="ppaction://hlinksldjump"/>
              </p:cNvPr>
              <p:cNvSpPr txBox="1"/>
              <p:nvPr/>
            </p:nvSpPr>
            <p:spPr>
              <a:xfrm>
                <a:off x="5873101" y="4152554"/>
                <a:ext cx="3024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Measuring wave frequency</a:t>
                </a:r>
              </a:p>
            </p:txBody>
          </p:sp>
        </p:grpSp>
        <p:sp>
          <p:nvSpPr>
            <p:cNvPr id="60" name="TextBox 59">
              <a:hlinkClick r:id="rId13" action="ppaction://hlinksldjump"/>
            </p:cNvPr>
            <p:cNvSpPr txBox="1"/>
            <p:nvPr/>
          </p:nvSpPr>
          <p:spPr>
            <a:xfrm>
              <a:off x="2842293" y="3478039"/>
              <a:ext cx="1512000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>
                  <a:latin typeface="Verdana" panose="020B0604030504040204" pitchFamily="34" charset="0"/>
                  <a:ea typeface="Verdana" panose="020B0604030504040204" pitchFamily="34" charset="0"/>
                </a:rPr>
                <a:t>Spring waves</a:t>
              </a:r>
            </a:p>
          </p:txBody>
        </p:sp>
        <p:sp>
          <p:nvSpPr>
            <p:cNvPr id="63" name="TextBox 62">
              <a:hlinkClick r:id="rId14" action="ppaction://hlinksldjump"/>
            </p:cNvPr>
            <p:cNvSpPr txBox="1"/>
            <p:nvPr/>
          </p:nvSpPr>
          <p:spPr>
            <a:xfrm>
              <a:off x="7383905" y="3478039"/>
              <a:ext cx="1512000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>
                  <a:latin typeface="Verdana" panose="020B0604030504040204" pitchFamily="34" charset="0"/>
                  <a:ea typeface="Verdana" panose="020B0604030504040204" pitchFamily="34" charset="0"/>
                </a:rPr>
                <a:t>Slow wave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Text Box 234">
            <a:extLst>
              <a:ext uri="{FF2B5EF4-FFF2-40B4-BE49-F238E27FC236}">
                <a16:creationId xmlns:a16="http://schemas.microsoft.com/office/drawing/2014/main" id="{170A6CF6-A7B2-40A1-BFE3-FEAFBC984EF1}"/>
              </a:ext>
            </a:extLst>
          </p:cNvPr>
          <p:cNvSpPr txBox="1"/>
          <p:nvPr/>
        </p:nvSpPr>
        <p:spPr>
          <a:xfrm>
            <a:off x="2956577" y="2417403"/>
            <a:ext cx="200025" cy="222250"/>
          </a:xfrm>
          <a:prstGeom prst="rect">
            <a:avLst/>
          </a:prstGeom>
          <a:solidFill>
            <a:srgbClr val="604A7B"/>
          </a:solidFill>
          <a:ln w="6350">
            <a:noFill/>
          </a:ln>
        </p:spPr>
        <p:txBody>
          <a:bodyPr rot="0" spcFirstLastPara="0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800" b="1" dirty="0">
                <a:solidFill>
                  <a:srgbClr val="FFFFFF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2b.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for your last answer?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along the same slinky.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energy.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force.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 slinky needs to be moved.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0CBD990-E61C-4156-B46B-E6F6AD97A5A8}"/>
              </a:ext>
            </a:extLst>
          </p:cNvPr>
          <p:cNvGrpSpPr/>
          <p:nvPr/>
        </p:nvGrpSpPr>
        <p:grpSpPr>
          <a:xfrm>
            <a:off x="1683349" y="1251790"/>
            <a:ext cx="5832862" cy="2156507"/>
            <a:chOff x="1683349" y="1251790"/>
            <a:chExt cx="5832862" cy="215650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DE302AD-1F0E-4073-9A9A-597E60B1F826}"/>
                </a:ext>
              </a:extLst>
            </p:cNvPr>
            <p:cNvGrpSpPr/>
            <p:nvPr/>
          </p:nvGrpSpPr>
          <p:grpSpPr>
            <a:xfrm>
              <a:off x="1683349" y="1251790"/>
              <a:ext cx="5832862" cy="1902093"/>
              <a:chOff x="1421256" y="1266581"/>
              <a:chExt cx="5832862" cy="1902093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691873C3-A293-4D25-923E-FAC9EB86D9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54118" y="1266581"/>
                <a:ext cx="5400000" cy="968502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49AD806-17A6-492F-A8A9-9E0E9ACB26F6}"/>
                  </a:ext>
                </a:extLst>
              </p:cNvPr>
              <p:cNvSpPr txBox="1"/>
              <p:nvPr/>
            </p:nvSpPr>
            <p:spPr>
              <a:xfrm>
                <a:off x="1421256" y="1523913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C67D940-13FB-4D38-AB62-07AC8CD9A587}"/>
                  </a:ext>
                </a:extLst>
              </p:cNvPr>
              <p:cNvSpPr txBox="1"/>
              <p:nvPr/>
            </p:nvSpPr>
            <p:spPr>
              <a:xfrm>
                <a:off x="1421256" y="2707009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</a:p>
            </p:txBody>
          </p:sp>
        </p:grp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45BBB80-3F48-4585-8B5C-A95BC4F8C0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16211" y="2426850"/>
              <a:ext cx="5400000" cy="981447"/>
            </a:xfrm>
            <a:prstGeom prst="rect">
              <a:avLst/>
            </a:prstGeom>
          </p:spPr>
        </p:pic>
      </p:grpSp>
      <p:sp>
        <p:nvSpPr>
          <p:cNvPr id="23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8949516A-4F45-4752-A293-81DE7EB7E76F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634621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Spring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slinky springs are joined together.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second one is made of thicker metal. This makes it heavier.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wave pulse is made that moves along the springs.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9243F6-AE1D-4E99-8E36-054C706A2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969" y="1846753"/>
            <a:ext cx="7200000" cy="48262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4A131F8-4AA4-49B8-A76A-FD4FEA328887}"/>
              </a:ext>
            </a:extLst>
          </p:cNvPr>
          <p:cNvGrpSpPr/>
          <p:nvPr/>
        </p:nvGrpSpPr>
        <p:grpSpPr>
          <a:xfrm>
            <a:off x="884269" y="3313001"/>
            <a:ext cx="7339700" cy="1407500"/>
            <a:chOff x="860081" y="3429000"/>
            <a:chExt cx="7339700" cy="1407500"/>
          </a:xfrm>
        </p:grpSpPr>
        <p:sp>
          <p:nvSpPr>
            <p:cNvPr id="8" name="Arrow: Up-Down 7">
              <a:extLst>
                <a:ext uri="{FF2B5EF4-FFF2-40B4-BE49-F238E27FC236}">
                  <a16:creationId xmlns:a16="http://schemas.microsoft.com/office/drawing/2014/main" id="{EEEE01FE-723F-4264-951C-C0E58891AC1D}"/>
                </a:ext>
              </a:extLst>
            </p:cNvPr>
            <p:cNvSpPr/>
            <p:nvPr/>
          </p:nvSpPr>
          <p:spPr>
            <a:xfrm>
              <a:off x="860081" y="3429000"/>
              <a:ext cx="279399" cy="1407500"/>
            </a:xfrm>
            <a:prstGeom prst="upDown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6949807-0A9B-4D03-A834-22037BDC23AE}"/>
                </a:ext>
              </a:extLst>
            </p:cNvPr>
            <p:cNvGrpSpPr/>
            <p:nvPr/>
          </p:nvGrpSpPr>
          <p:grpSpPr>
            <a:xfrm>
              <a:off x="999781" y="3429000"/>
              <a:ext cx="7200000" cy="1407500"/>
              <a:chOff x="999781" y="3429000"/>
              <a:chExt cx="7200000" cy="140750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2B768654-847E-4EFB-908A-C61ADEAD8D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9781" y="3429000"/>
                <a:ext cx="7200000" cy="1407500"/>
              </a:xfrm>
              <a:prstGeom prst="rect">
                <a:avLst/>
              </a:prstGeom>
            </p:spPr>
          </p:pic>
          <p:sp>
            <p:nvSpPr>
              <p:cNvPr id="9" name="Arrow: Right 8">
                <a:extLst>
                  <a:ext uri="{FF2B5EF4-FFF2-40B4-BE49-F238E27FC236}">
                    <a16:creationId xmlns:a16="http://schemas.microsoft.com/office/drawing/2014/main" id="{62D98DBD-BA8E-413B-8763-0749B1EB96FB}"/>
                  </a:ext>
                </a:extLst>
              </p:cNvPr>
              <p:cNvSpPr/>
              <p:nvPr/>
            </p:nvSpPr>
            <p:spPr>
              <a:xfrm>
                <a:off x="1716735" y="3478843"/>
                <a:ext cx="1839688" cy="3301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2249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EB142A4-8E2C-4B79-896B-8F5D3CA80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Spring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26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wave pulse reaches the second spring.</a:t>
            </a:r>
          </a:p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a.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What is the most likely thing that will happen to its speed as it enters the second spring?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continue to move at the same speed.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595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3659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move at a different speed.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67C2857-BF59-401A-876F-A9327FB0CB4F}"/>
              </a:ext>
            </a:extLst>
          </p:cNvPr>
          <p:cNvGrpSpPr/>
          <p:nvPr/>
        </p:nvGrpSpPr>
        <p:grpSpPr>
          <a:xfrm>
            <a:off x="972000" y="2142006"/>
            <a:ext cx="7200000" cy="1677794"/>
            <a:chOff x="954118" y="1914999"/>
            <a:chExt cx="7200000" cy="167779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6C925D0-C75E-4637-B470-C4E2361298DF}"/>
                </a:ext>
              </a:extLst>
            </p:cNvPr>
            <p:cNvGrpSpPr/>
            <p:nvPr/>
          </p:nvGrpSpPr>
          <p:grpSpPr>
            <a:xfrm>
              <a:off x="954118" y="2196693"/>
              <a:ext cx="7200000" cy="1396100"/>
              <a:chOff x="1023969" y="2268000"/>
              <a:chExt cx="7200000" cy="1396100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81DCE6E6-C52A-4F60-9D0C-5C2DAB5B91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3969" y="2268000"/>
                <a:ext cx="7200000" cy="1396100"/>
              </a:xfrm>
              <a:prstGeom prst="rect">
                <a:avLst/>
              </a:prstGeom>
            </p:spPr>
          </p:pic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ABEF6927-48A9-44EC-81D9-358207593666}"/>
                  </a:ext>
                </a:extLst>
              </p:cNvPr>
              <p:cNvSpPr/>
              <p:nvPr/>
            </p:nvSpPr>
            <p:spPr>
              <a:xfrm>
                <a:off x="5319196" y="2280877"/>
                <a:ext cx="1839688" cy="3301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2AAFE80-75E1-4B0E-8982-2C50AD37BDF7}"/>
                </a:ext>
              </a:extLst>
            </p:cNvPr>
            <p:cNvSpPr txBox="1"/>
            <p:nvPr/>
          </p:nvSpPr>
          <p:spPr>
            <a:xfrm>
              <a:off x="5249345" y="1914999"/>
              <a:ext cx="18396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Speed?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9514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EB142A4-8E2C-4B79-896B-8F5D3CA80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Spring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514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statements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describe changes to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wave pulse as it enters the second spring. They are all correct.</a:t>
            </a:r>
          </a:p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b.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</a:t>
            </a:r>
            <a:r>
              <a:rPr lang="en-US">
                <a:solidFill>
                  <a:srgbClr val="1F497D">
                    <a:lumMod val="50000"/>
                  </a:srgbClr>
                </a:solidFill>
              </a:rPr>
              <a:t>Which statement is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best reason for your answer to </a:t>
            </a:r>
            <a:r>
              <a:rPr lang="en-US" i="1" dirty="0">
                <a:solidFill>
                  <a:srgbClr val="1F497D">
                    <a:lumMod val="50000"/>
                  </a:srgbClr>
                </a:solidFill>
              </a:rPr>
              <a:t>part a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frequency of the wave pulse does not change.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595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3659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amplitude of the wave pulse changes.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A0771A-67E9-414F-8B97-BFDFAFE7E3B8}"/>
              </a:ext>
            </a:extLst>
          </p:cNvPr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E44B37-3C16-4243-A1E6-7D86476086E9}"/>
              </a:ext>
            </a:extLst>
          </p:cNvPr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E2F6D5-62D3-4F1B-B32E-0BF27E42378A}"/>
              </a:ext>
            </a:extLst>
          </p:cNvPr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wave pulse is moving along a different spring.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C3F198-11C0-4010-83EB-6EAAB51D7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0652" y="2232935"/>
            <a:ext cx="4382695" cy="1041909"/>
          </a:xfrm>
          <a:prstGeom prst="rect">
            <a:avLst/>
          </a:prstGeom>
        </p:spPr>
      </p:pic>
      <p:sp>
        <p:nvSpPr>
          <p:cNvPr id="15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0D99955B-AB0B-442F-9BE9-E020CCD1903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393613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881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shakes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927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Tishana shakes the end of a rope to produce a wave.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She shakes the same rope differently to make another wave.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735237C0-EDC9-4196-9762-92213E0752C7}"/>
              </a:ext>
            </a:extLst>
          </p:cNvPr>
          <p:cNvGrpSpPr/>
          <p:nvPr/>
        </p:nvGrpSpPr>
        <p:grpSpPr>
          <a:xfrm>
            <a:off x="2049557" y="1842412"/>
            <a:ext cx="5009123" cy="3573275"/>
            <a:chOff x="1153886" y="1998978"/>
            <a:chExt cx="5009123" cy="3573275"/>
          </a:xfrm>
        </p:grpSpPr>
        <p:pic>
          <p:nvPicPr>
            <p:cNvPr id="194" name="Picture 193">
              <a:extLst>
                <a:ext uri="{FF2B5EF4-FFF2-40B4-BE49-F238E27FC236}">
                  <a16:creationId xmlns:a16="http://schemas.microsoft.com/office/drawing/2014/main" id="{53DEDA8B-A07B-413A-ADBE-9DD0EDFA6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6428" y="3952253"/>
              <a:ext cx="4056581" cy="1620000"/>
            </a:xfrm>
            <a:prstGeom prst="rect">
              <a:avLst/>
            </a:prstGeom>
          </p:spPr>
        </p:pic>
        <p:pic>
          <p:nvPicPr>
            <p:cNvPr id="253" name="Picture 252">
              <a:extLst>
                <a:ext uri="{FF2B5EF4-FFF2-40B4-BE49-F238E27FC236}">
                  <a16:creationId xmlns:a16="http://schemas.microsoft.com/office/drawing/2014/main" id="{B0F92706-6846-494D-9068-31D0EA588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53886" y="1998978"/>
              <a:ext cx="4056587" cy="16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4071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Two shakes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89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of these two waves has the highest frequency?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both have the same frequency.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X has the highest frequency.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Y has the highest frequency.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impossible to tell from the information given.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4E111F-14DD-41BD-9F72-32D57CE0222B}"/>
              </a:ext>
            </a:extLst>
          </p:cNvPr>
          <p:cNvGrpSpPr/>
          <p:nvPr/>
        </p:nvGrpSpPr>
        <p:grpSpPr>
          <a:xfrm>
            <a:off x="578287" y="1540455"/>
            <a:ext cx="7951662" cy="1464380"/>
            <a:chOff x="596169" y="1675570"/>
            <a:chExt cx="7951662" cy="146438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005E3EC-D6F2-4496-A5B1-4BCF0E7CE1B8}"/>
                </a:ext>
              </a:extLst>
            </p:cNvPr>
            <p:cNvGrpSpPr/>
            <p:nvPr/>
          </p:nvGrpSpPr>
          <p:grpSpPr>
            <a:xfrm>
              <a:off x="596169" y="1675571"/>
              <a:ext cx="3666900" cy="1464379"/>
              <a:chOff x="596169" y="1675571"/>
              <a:chExt cx="3666900" cy="1464379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2617C42A-2F65-4FAC-8333-80B7C51B8C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6169" y="1675571"/>
                <a:ext cx="3666900" cy="1464379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E8239D3-2E4A-439C-94F3-30214BBC5E42}"/>
                  </a:ext>
                </a:extLst>
              </p:cNvPr>
              <p:cNvSpPr txBox="1"/>
              <p:nvPr/>
            </p:nvSpPr>
            <p:spPr>
              <a:xfrm>
                <a:off x="2030476" y="2581582"/>
                <a:ext cx="7982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A5BC454-FE9F-47E1-8301-ACC79F8315A4}"/>
                </a:ext>
              </a:extLst>
            </p:cNvPr>
            <p:cNvGrpSpPr/>
            <p:nvPr/>
          </p:nvGrpSpPr>
          <p:grpSpPr>
            <a:xfrm>
              <a:off x="4880934" y="1675570"/>
              <a:ext cx="3666897" cy="1464379"/>
              <a:chOff x="4880934" y="1675570"/>
              <a:chExt cx="3666897" cy="1464379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21BDDA2-80B8-407F-9908-88091B946C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80934" y="1675570"/>
                <a:ext cx="3666897" cy="1464379"/>
              </a:xfrm>
              <a:prstGeom prst="rect">
                <a:avLst/>
              </a:prstGeom>
            </p:spPr>
          </p:pic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6E74C564-F306-45D6-9FAD-0BC4EF73A91B}"/>
                  </a:ext>
                </a:extLst>
              </p:cNvPr>
              <p:cNvSpPr txBox="1"/>
              <p:nvPr/>
            </p:nvSpPr>
            <p:spPr>
              <a:xfrm>
                <a:off x="6315238" y="2581581"/>
                <a:ext cx="7982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</a:p>
            </p:txBody>
          </p:sp>
        </p:grpSp>
      </p:grpSp>
      <p:sp>
        <p:nvSpPr>
          <p:cNvPr id="32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9A28DD6D-7844-4FB7-AF6C-1C5C5B9B6FD2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wave equation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975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US" dirty="0"/>
              <a:t>wave machine is used to make a wave in a long tank of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camera takes a photograph automatically after one second.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25AD608-F6CA-404D-B6A6-57BB3AF0C100}"/>
              </a:ext>
            </a:extLst>
          </p:cNvPr>
          <p:cNvGrpSpPr/>
          <p:nvPr/>
        </p:nvGrpSpPr>
        <p:grpSpPr>
          <a:xfrm>
            <a:off x="932638" y="1838131"/>
            <a:ext cx="7242962" cy="3687573"/>
            <a:chOff x="950519" y="1838131"/>
            <a:chExt cx="7242962" cy="3687573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EA21A57D-725C-4A04-9D14-73C2B34499C8}"/>
                </a:ext>
              </a:extLst>
            </p:cNvPr>
            <p:cNvGrpSpPr/>
            <p:nvPr/>
          </p:nvGrpSpPr>
          <p:grpSpPr>
            <a:xfrm>
              <a:off x="950519" y="1838131"/>
              <a:ext cx="7242962" cy="3687573"/>
              <a:chOff x="950519" y="1838131"/>
              <a:chExt cx="7242962" cy="3687573"/>
            </a:xfrm>
          </p:grpSpPr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EFF73BBC-3A4A-40FD-90F0-5257C77C1F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519" y="3503405"/>
                <a:ext cx="4500000" cy="2022299"/>
              </a:xfrm>
              <a:prstGeom prst="rect">
                <a:avLst/>
              </a:prstGeom>
            </p:spPr>
          </p:pic>
          <p:pic>
            <p:nvPicPr>
              <p:cNvPr id="127" name="Picture 126">
                <a:extLst>
                  <a:ext uri="{FF2B5EF4-FFF2-40B4-BE49-F238E27FC236}">
                    <a16:creationId xmlns:a16="http://schemas.microsoft.com/office/drawing/2014/main" id="{53EB570D-9F7C-4A81-B45D-79355F8CB1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93481" y="1838131"/>
                <a:ext cx="4500000" cy="2026158"/>
              </a:xfrm>
              <a:prstGeom prst="rect">
                <a:avLst/>
              </a:prstGeom>
            </p:spPr>
          </p:pic>
        </p:grpSp>
        <p:sp>
          <p:nvSpPr>
            <p:cNvPr id="129" name="Arrow: Right 128">
              <a:extLst>
                <a:ext uri="{FF2B5EF4-FFF2-40B4-BE49-F238E27FC236}">
                  <a16:creationId xmlns:a16="http://schemas.microsoft.com/office/drawing/2014/main" id="{A560B8F4-9BF1-4C23-826D-48095DF0E4FD}"/>
                </a:ext>
              </a:extLst>
            </p:cNvPr>
            <p:cNvSpPr/>
            <p:nvPr/>
          </p:nvSpPr>
          <p:spPr>
            <a:xfrm rot="19264643">
              <a:off x="4169231" y="3817550"/>
              <a:ext cx="769776" cy="427603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02308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FD8651A-95D9-4A05-AE2D-E190B48F8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 wave equation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81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>
                <a:solidFill>
                  <a:srgbClr val="1F497D">
                    <a:lumMod val="50000"/>
                  </a:srgbClr>
                </a:solidFill>
              </a:rPr>
              <a:t>The frequency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changed from three to two waves per second (2Hz).</a:t>
            </a:r>
          </a:p>
          <a:p>
            <a:pPr marL="361950" lvl="0" indent="-361950"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a.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	At a frequency of 2Hz,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is the wavelength (</a:t>
            </a:r>
            <a:r>
              <a:rPr lang="el-GR" dirty="0">
                <a:solidFill>
                  <a:srgbClr val="1F497D">
                    <a:lumMod val="50000"/>
                  </a:srgbClr>
                </a:solidFill>
              </a:rPr>
              <a:t>λ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) of each wave?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Wavelength, </a:t>
            </a:r>
            <a:r>
              <a:rPr lang="el-GR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λ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= 1.20m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Wavelength, </a:t>
            </a:r>
            <a:r>
              <a:rPr lang="el-GR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λ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= 1.80m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Wavelength, </a:t>
            </a:r>
            <a:r>
              <a:rPr lang="el-GR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λ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= 2.40m</a:t>
            </a:r>
          </a:p>
        </p:txBody>
      </p:sp>
      <p:sp>
        <p:nvSpPr>
          <p:cNvPr id="143" name="Text Placeholder 16">
            <a:extLst>
              <a:ext uri="{FF2B5EF4-FFF2-40B4-BE49-F238E27FC236}">
                <a16:creationId xmlns:a16="http://schemas.microsoft.com/office/drawing/2014/main" id="{2F243C85-C0F5-4D16-8129-1EFF99C6E25C}"/>
              </a:ext>
            </a:extLst>
          </p:cNvPr>
          <p:cNvSpPr txBox="1">
            <a:spLocks/>
          </p:cNvSpPr>
          <p:nvPr/>
        </p:nvSpPr>
        <p:spPr>
          <a:xfrm>
            <a:off x="457200" y="2208862"/>
            <a:ext cx="8285163" cy="881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127E65A3-292D-4524-8294-D6383566FBFB}"/>
              </a:ext>
            </a:extLst>
          </p:cNvPr>
          <p:cNvGrpSpPr/>
          <p:nvPr/>
        </p:nvGrpSpPr>
        <p:grpSpPr>
          <a:xfrm>
            <a:off x="792555" y="1778417"/>
            <a:ext cx="7523125" cy="1707854"/>
            <a:chOff x="809700" y="1770267"/>
            <a:chExt cx="7523125" cy="1707854"/>
          </a:xfrm>
        </p:grpSpPr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27E1FAEF-FAA7-47E6-B509-D18DDECD5E55}"/>
                </a:ext>
              </a:extLst>
            </p:cNvPr>
            <p:cNvGrpSpPr/>
            <p:nvPr/>
          </p:nvGrpSpPr>
          <p:grpSpPr>
            <a:xfrm>
              <a:off x="811173" y="1770268"/>
              <a:ext cx="7521652" cy="1707853"/>
              <a:chOff x="811173" y="1770268"/>
              <a:chExt cx="7521652" cy="1707853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D7B6715D-4E22-4EDB-8C8E-521E0C139ADE}"/>
                  </a:ext>
                </a:extLst>
              </p:cNvPr>
              <p:cNvGrpSpPr/>
              <p:nvPr/>
            </p:nvGrpSpPr>
            <p:grpSpPr>
              <a:xfrm>
                <a:off x="811173" y="3201122"/>
                <a:ext cx="7521652" cy="276999"/>
                <a:chOff x="793291" y="3090560"/>
                <a:chExt cx="7521652" cy="276999"/>
              </a:xfrm>
            </p:grpSpPr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B2695162-C913-4C61-883B-FA8EF3002E6A}"/>
                    </a:ext>
                  </a:extLst>
                </p:cNvPr>
                <p:cNvSpPr txBox="1"/>
                <p:nvPr/>
              </p:nvSpPr>
              <p:spPr>
                <a:xfrm>
                  <a:off x="793291" y="3090560"/>
                  <a:ext cx="33699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3 waves per second</a:t>
                  </a:r>
                </a:p>
              </p:txBody>
            </p:sp>
            <p:sp>
              <p:nvSpPr>
                <p:cNvPr id="145" name="TextBox 144">
                  <a:extLst>
                    <a:ext uri="{FF2B5EF4-FFF2-40B4-BE49-F238E27FC236}">
                      <a16:creationId xmlns:a16="http://schemas.microsoft.com/office/drawing/2014/main" id="{258041DC-924C-42A8-B56A-DC45BE58D811}"/>
                    </a:ext>
                  </a:extLst>
                </p:cNvPr>
                <p:cNvSpPr txBox="1"/>
                <p:nvPr/>
              </p:nvSpPr>
              <p:spPr>
                <a:xfrm>
                  <a:off x="4945022" y="3090560"/>
                  <a:ext cx="33699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2 waves per second</a:t>
                  </a:r>
                </a:p>
              </p:txBody>
            </p:sp>
          </p:grpSp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46234D03-8536-4B69-9FD5-D18063FD17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62903" y="1770268"/>
                <a:ext cx="3369921" cy="1430853"/>
              </a:xfrm>
              <a:prstGeom prst="rect">
                <a:avLst/>
              </a:prstGeom>
            </p:spPr>
          </p:pic>
        </p:grpSp>
        <p:pic>
          <p:nvPicPr>
            <p:cNvPr id="167" name="Picture 166">
              <a:extLst>
                <a:ext uri="{FF2B5EF4-FFF2-40B4-BE49-F238E27FC236}">
                  <a16:creationId xmlns:a16="http://schemas.microsoft.com/office/drawing/2014/main" id="{A6BE512A-512F-4C7D-AA6A-FF4CB0D83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9700" y="1770267"/>
              <a:ext cx="3372865" cy="14308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FD8651A-95D9-4A05-AE2D-E190B48F8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 wave equation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40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of these ideas did you use to work out your last answer?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wave’s shape depends only on the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medium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wave’s speed depends only on the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medium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wave’s speed is changed by the frequency of the wave.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71B84D-A46D-49F5-8B61-48AE04740497}"/>
              </a:ext>
            </a:extLst>
          </p:cNvPr>
          <p:cNvGrpSpPr/>
          <p:nvPr/>
        </p:nvGrpSpPr>
        <p:grpSpPr>
          <a:xfrm>
            <a:off x="792555" y="1552408"/>
            <a:ext cx="7523125" cy="1707854"/>
            <a:chOff x="809700" y="1770267"/>
            <a:chExt cx="7523125" cy="170785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62269AE-DC99-4E79-BF82-4E49F7B70A0E}"/>
                </a:ext>
              </a:extLst>
            </p:cNvPr>
            <p:cNvGrpSpPr/>
            <p:nvPr/>
          </p:nvGrpSpPr>
          <p:grpSpPr>
            <a:xfrm>
              <a:off x="811173" y="1770268"/>
              <a:ext cx="7521652" cy="1707853"/>
              <a:chOff x="811173" y="1770268"/>
              <a:chExt cx="7521652" cy="1707853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34C15B7-104A-4AEF-BCA5-8835C3D3D5FB}"/>
                  </a:ext>
                </a:extLst>
              </p:cNvPr>
              <p:cNvGrpSpPr/>
              <p:nvPr/>
            </p:nvGrpSpPr>
            <p:grpSpPr>
              <a:xfrm>
                <a:off x="811173" y="3201122"/>
                <a:ext cx="7521652" cy="276999"/>
                <a:chOff x="793291" y="3090560"/>
                <a:chExt cx="7521652" cy="276999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8A3D28F-8614-41BF-B9B4-97FC25830643}"/>
                    </a:ext>
                  </a:extLst>
                </p:cNvPr>
                <p:cNvSpPr txBox="1"/>
                <p:nvPr/>
              </p:nvSpPr>
              <p:spPr>
                <a:xfrm>
                  <a:off x="793291" y="3090560"/>
                  <a:ext cx="33699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3 waves per second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7833780-6260-4330-AE1D-3FEFE9CF2ED1}"/>
                    </a:ext>
                  </a:extLst>
                </p:cNvPr>
                <p:cNvSpPr txBox="1"/>
                <p:nvPr/>
              </p:nvSpPr>
              <p:spPr>
                <a:xfrm>
                  <a:off x="4945022" y="3090560"/>
                  <a:ext cx="33699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2 waves per second</a:t>
                  </a:r>
                </a:p>
              </p:txBody>
            </p:sp>
          </p:grp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B0FA2CE0-3930-4E3D-89FD-128A8B680C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62903" y="1770268"/>
                <a:ext cx="3369921" cy="1430853"/>
              </a:xfrm>
              <a:prstGeom prst="rect">
                <a:avLst/>
              </a:prstGeom>
            </p:spPr>
          </p:pic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5BBE564-5BCB-490D-B2F8-AC7473C8FF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9700" y="1770267"/>
              <a:ext cx="3372865" cy="1430853"/>
            </a:xfrm>
            <a:prstGeom prst="rect">
              <a:avLst/>
            </a:prstGeom>
          </p:spPr>
        </p:pic>
      </p:grp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B07A6C17-20AA-4DBD-8B2B-4322B5C37D39}"/>
              </a:ext>
            </a:extLst>
          </p:cNvPr>
          <p:cNvSpPr txBox="1">
            <a:spLocks/>
          </p:cNvSpPr>
          <p:nvPr/>
        </p:nvSpPr>
        <p:spPr>
          <a:xfrm>
            <a:off x="402385" y="5875687"/>
            <a:ext cx="8303465" cy="540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wave medium </a:t>
            </a:r>
            <a:r>
              <a:rPr kumimoji="0" lang="en-US" sz="1400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what the wave moves through. Here it is the water. </a:t>
            </a:r>
          </a:p>
        </p:txBody>
      </p:sp>
      <p:sp>
        <p:nvSpPr>
          <p:cNvPr id="32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6FE8751D-0B3C-4209-9BB4-C3DD24171CE1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741228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Changing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565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wave is made on a rope.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968DD9F-B983-4734-85B5-8819F43DE83A}"/>
              </a:ext>
            </a:extLst>
          </p:cNvPr>
          <p:cNvGrpSpPr/>
          <p:nvPr/>
        </p:nvGrpSpPr>
        <p:grpSpPr>
          <a:xfrm>
            <a:off x="855781" y="1831741"/>
            <a:ext cx="7488000" cy="2970439"/>
            <a:chOff x="855781" y="2312966"/>
            <a:chExt cx="7488000" cy="297043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342CC67-CE1D-4CF7-96C7-E97B5ED530B1}"/>
                </a:ext>
              </a:extLst>
            </p:cNvPr>
            <p:cNvGrpSpPr/>
            <p:nvPr/>
          </p:nvGrpSpPr>
          <p:grpSpPr>
            <a:xfrm>
              <a:off x="855781" y="2312966"/>
              <a:ext cx="7488000" cy="2970439"/>
              <a:chOff x="855781" y="2312966"/>
              <a:chExt cx="7488000" cy="2970439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3404590F-4DB6-4E15-A346-834528A10B0C}"/>
                  </a:ext>
                </a:extLst>
              </p:cNvPr>
              <p:cNvGrpSpPr/>
              <p:nvPr/>
            </p:nvGrpSpPr>
            <p:grpSpPr>
              <a:xfrm>
                <a:off x="855781" y="2312966"/>
                <a:ext cx="7488000" cy="2970439"/>
                <a:chOff x="828000" y="1943781"/>
                <a:chExt cx="7488000" cy="2970439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39E70B0A-460C-4DE0-8B75-4DB1B0EEDB75}"/>
                    </a:ext>
                  </a:extLst>
                </p:cNvPr>
                <p:cNvGrpSpPr/>
                <p:nvPr/>
              </p:nvGrpSpPr>
              <p:grpSpPr>
                <a:xfrm>
                  <a:off x="1750749" y="2827917"/>
                  <a:ext cx="4682428" cy="634999"/>
                  <a:chOff x="1885951" y="1991018"/>
                  <a:chExt cx="4129498" cy="634999"/>
                </a:xfrm>
              </p:grpSpPr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21D0C4C3-B151-4BDB-BBFC-3BB24BFF1AE5}"/>
                      </a:ext>
                    </a:extLst>
                  </p:cNvPr>
                  <p:cNvCxnSpPr>
                    <a:cxnSpLocks/>
                    <a:stCxn id="61" idx="0"/>
                    <a:endCxn id="61" idx="12"/>
                  </p:cNvCxnSpPr>
                  <p:nvPr/>
                </p:nvCxnSpPr>
                <p:spPr>
                  <a:xfrm flipV="1">
                    <a:off x="1885951" y="2304737"/>
                    <a:ext cx="4129498" cy="1890"/>
                  </a:xfrm>
                  <a:prstGeom prst="line">
                    <a:avLst/>
                  </a:prstGeom>
                  <a:ln>
                    <a:solidFill>
                      <a:schemeClr val="accent4">
                        <a:lumMod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1" name="Freeform: Shape 60">
                    <a:extLst>
                      <a:ext uri="{FF2B5EF4-FFF2-40B4-BE49-F238E27FC236}">
                        <a16:creationId xmlns:a16="http://schemas.microsoft.com/office/drawing/2014/main" id="{A0476779-11EE-409A-883C-F7D72B735B3F}"/>
                      </a:ext>
                    </a:extLst>
                  </p:cNvPr>
                  <p:cNvSpPr/>
                  <p:nvPr/>
                </p:nvSpPr>
                <p:spPr>
                  <a:xfrm>
                    <a:off x="1885951" y="1991018"/>
                    <a:ext cx="4129498" cy="634999"/>
                  </a:xfrm>
                  <a:custGeom>
                    <a:avLst/>
                    <a:gdLst>
                      <a:gd name="connsiteX0" fmla="*/ 0 w 5372100"/>
                      <a:gd name="connsiteY0" fmla="*/ 1272541 h 2560326"/>
                      <a:gd name="connsiteX1" fmla="*/ 464820 w 5372100"/>
                      <a:gd name="connsiteY1" fmla="*/ 1 h 2560326"/>
                      <a:gd name="connsiteX2" fmla="*/ 906780 w 5372100"/>
                      <a:gd name="connsiteY2" fmla="*/ 1272541 h 2560326"/>
                      <a:gd name="connsiteX3" fmla="*/ 1379220 w 5372100"/>
                      <a:gd name="connsiteY3" fmla="*/ 2552701 h 2560326"/>
                      <a:gd name="connsiteX4" fmla="*/ 1805940 w 5372100"/>
                      <a:gd name="connsiteY4" fmla="*/ 1264921 h 2560326"/>
                      <a:gd name="connsiteX5" fmla="*/ 2240280 w 5372100"/>
                      <a:gd name="connsiteY5" fmla="*/ 1 h 2560326"/>
                      <a:gd name="connsiteX6" fmla="*/ 2705100 w 5372100"/>
                      <a:gd name="connsiteY6" fmla="*/ 1264921 h 2560326"/>
                      <a:gd name="connsiteX7" fmla="*/ 3139440 w 5372100"/>
                      <a:gd name="connsiteY7" fmla="*/ 2537461 h 2560326"/>
                      <a:gd name="connsiteX8" fmla="*/ 3589020 w 5372100"/>
                      <a:gd name="connsiteY8" fmla="*/ 1272541 h 2560326"/>
                      <a:gd name="connsiteX9" fmla="*/ 4030980 w 5372100"/>
                      <a:gd name="connsiteY9" fmla="*/ 1 h 2560326"/>
                      <a:gd name="connsiteX10" fmla="*/ 4480560 w 5372100"/>
                      <a:gd name="connsiteY10" fmla="*/ 1280161 h 2560326"/>
                      <a:gd name="connsiteX11" fmla="*/ 4930140 w 5372100"/>
                      <a:gd name="connsiteY11" fmla="*/ 2560321 h 2560326"/>
                      <a:gd name="connsiteX12" fmla="*/ 5372100 w 5372100"/>
                      <a:gd name="connsiteY12" fmla="*/ 1264921 h 25603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372100" h="2560326">
                        <a:moveTo>
                          <a:pt x="0" y="1272541"/>
                        </a:moveTo>
                        <a:cubicBezTo>
                          <a:pt x="156845" y="636271"/>
                          <a:pt x="313690" y="1"/>
                          <a:pt x="464820" y="1"/>
                        </a:cubicBezTo>
                        <a:cubicBezTo>
                          <a:pt x="615950" y="1"/>
                          <a:pt x="754380" y="847091"/>
                          <a:pt x="906780" y="1272541"/>
                        </a:cubicBezTo>
                        <a:cubicBezTo>
                          <a:pt x="1059180" y="1697991"/>
                          <a:pt x="1229360" y="2553971"/>
                          <a:pt x="1379220" y="2552701"/>
                        </a:cubicBezTo>
                        <a:cubicBezTo>
                          <a:pt x="1529080" y="2551431"/>
                          <a:pt x="1662430" y="1690371"/>
                          <a:pt x="1805940" y="1264921"/>
                        </a:cubicBezTo>
                        <a:cubicBezTo>
                          <a:pt x="1949450" y="839471"/>
                          <a:pt x="2090420" y="1"/>
                          <a:pt x="2240280" y="1"/>
                        </a:cubicBezTo>
                        <a:cubicBezTo>
                          <a:pt x="2390140" y="1"/>
                          <a:pt x="2555240" y="842011"/>
                          <a:pt x="2705100" y="1264921"/>
                        </a:cubicBezTo>
                        <a:cubicBezTo>
                          <a:pt x="2854960" y="1687831"/>
                          <a:pt x="2992120" y="2536191"/>
                          <a:pt x="3139440" y="2537461"/>
                        </a:cubicBezTo>
                        <a:cubicBezTo>
                          <a:pt x="3286760" y="2538731"/>
                          <a:pt x="3440430" y="1695451"/>
                          <a:pt x="3589020" y="1272541"/>
                        </a:cubicBezTo>
                        <a:cubicBezTo>
                          <a:pt x="3737610" y="849631"/>
                          <a:pt x="3882390" y="-1269"/>
                          <a:pt x="4030980" y="1"/>
                        </a:cubicBezTo>
                        <a:cubicBezTo>
                          <a:pt x="4179570" y="1271"/>
                          <a:pt x="4480560" y="1280161"/>
                          <a:pt x="4480560" y="1280161"/>
                        </a:cubicBezTo>
                        <a:cubicBezTo>
                          <a:pt x="4630420" y="1706881"/>
                          <a:pt x="4781550" y="2562861"/>
                          <a:pt x="4930140" y="2560321"/>
                        </a:cubicBezTo>
                        <a:cubicBezTo>
                          <a:pt x="5078730" y="2557781"/>
                          <a:pt x="5225415" y="1911351"/>
                          <a:pt x="5372100" y="1264921"/>
                        </a:cubicBezTo>
                      </a:path>
                    </a:pathLst>
                  </a:custGeom>
                  <a:noFill/>
                  <a:ln w="50800" cap="rnd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FBE145AD-3F6C-4471-8580-ADF086BD6968}"/>
                    </a:ext>
                  </a:extLst>
                </p:cNvPr>
                <p:cNvGrpSpPr/>
                <p:nvPr/>
              </p:nvGrpSpPr>
              <p:grpSpPr>
                <a:xfrm>
                  <a:off x="828000" y="1943781"/>
                  <a:ext cx="7488000" cy="2970439"/>
                  <a:chOff x="628649" y="2417942"/>
                  <a:chExt cx="7488000" cy="2970439"/>
                </a:xfrm>
              </p:grpSpPr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7CF9F7EA-8A13-47E1-93A6-171690BD4417}"/>
                      </a:ext>
                    </a:extLst>
                  </p:cNvPr>
                  <p:cNvGrpSpPr/>
                  <p:nvPr/>
                </p:nvGrpSpPr>
                <p:grpSpPr>
                  <a:xfrm>
                    <a:off x="628649" y="2417942"/>
                    <a:ext cx="7488000" cy="2966077"/>
                    <a:chOff x="628649" y="2417942"/>
                    <a:chExt cx="7488000" cy="2966077"/>
                  </a:xfrm>
                </p:grpSpPr>
                <p:sp>
                  <p:nvSpPr>
                    <p:cNvPr id="37" name="Donut 1">
                      <a:extLst>
                        <a:ext uri="{FF2B5EF4-FFF2-40B4-BE49-F238E27FC236}">
                          <a16:creationId xmlns:a16="http://schemas.microsoft.com/office/drawing/2014/main" id="{D05C7C11-F8E1-4193-B609-FECF514036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21482" y="3533236"/>
                      <a:ext cx="146649" cy="151614"/>
                    </a:xfrm>
                    <a:prstGeom prst="donut">
                      <a:avLst>
                        <a:gd name="adj" fmla="val 22595"/>
                      </a:avLst>
                    </a:prstGeom>
                    <a:solidFill>
                      <a:schemeClr val="bg2">
                        <a:lumMod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38" name="Group 37">
                      <a:extLst>
                        <a:ext uri="{FF2B5EF4-FFF2-40B4-BE49-F238E27FC236}">
                          <a16:creationId xmlns:a16="http://schemas.microsoft.com/office/drawing/2014/main" id="{7AB16F37-9B81-4BCA-A61A-29789DBA30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28649" y="2417942"/>
                      <a:ext cx="7488000" cy="2966077"/>
                      <a:chOff x="1771650" y="2266325"/>
                      <a:chExt cx="7488000" cy="2966077"/>
                    </a:xfrm>
                  </p:grpSpPr>
                  <p:sp>
                    <p:nvSpPr>
                      <p:cNvPr id="39" name="Freeform 45">
                        <a:extLst>
                          <a:ext uri="{FF2B5EF4-FFF2-40B4-BE49-F238E27FC236}">
                            <a16:creationId xmlns:a16="http://schemas.microsoft.com/office/drawing/2014/main" id="{6326BE91-D846-456C-BEAC-309A43D654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62163" y="3864769"/>
                        <a:ext cx="385762" cy="1350169"/>
                      </a:xfrm>
                      <a:custGeom>
                        <a:avLst/>
                        <a:gdLst>
                          <a:gd name="connsiteX0" fmla="*/ 64293 w 385762"/>
                          <a:gd name="connsiteY0" fmla="*/ 0 h 1350169"/>
                          <a:gd name="connsiteX1" fmla="*/ 61912 w 385762"/>
                          <a:gd name="connsiteY1" fmla="*/ 685800 h 1350169"/>
                          <a:gd name="connsiteX2" fmla="*/ 0 w 385762"/>
                          <a:gd name="connsiteY2" fmla="*/ 1350169 h 1350169"/>
                          <a:gd name="connsiteX3" fmla="*/ 385762 w 385762"/>
                          <a:gd name="connsiteY3" fmla="*/ 1347787 h 13501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85762" h="1350169">
                            <a:moveTo>
                              <a:pt x="64293" y="0"/>
                            </a:moveTo>
                            <a:cubicBezTo>
                              <a:pt x="63499" y="228600"/>
                              <a:pt x="62706" y="457200"/>
                              <a:pt x="61912" y="685800"/>
                            </a:cubicBezTo>
                            <a:lnTo>
                              <a:pt x="0" y="1350169"/>
                            </a:lnTo>
                            <a:lnTo>
                              <a:pt x="385762" y="1347787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accent4">
                            <a:lumMod val="7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40" name="Freeform 43">
                        <a:extLst>
                          <a:ext uri="{FF2B5EF4-FFF2-40B4-BE49-F238E27FC236}">
                            <a16:creationId xmlns:a16="http://schemas.microsoft.com/office/drawing/2014/main" id="{CEDFDE85-FE89-44E4-9A41-96B25E8AAC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67385" y="2952305"/>
                        <a:ext cx="266700" cy="938213"/>
                      </a:xfrm>
                      <a:custGeom>
                        <a:avLst/>
                        <a:gdLst>
                          <a:gd name="connsiteX0" fmla="*/ 52387 w 266700"/>
                          <a:gd name="connsiteY0" fmla="*/ 0 h 938213"/>
                          <a:gd name="connsiteX1" fmla="*/ 0 w 266700"/>
                          <a:gd name="connsiteY1" fmla="*/ 433388 h 938213"/>
                          <a:gd name="connsiteX2" fmla="*/ 211931 w 266700"/>
                          <a:gd name="connsiteY2" fmla="*/ 795338 h 938213"/>
                          <a:gd name="connsiteX3" fmla="*/ 266700 w 266700"/>
                          <a:gd name="connsiteY3" fmla="*/ 938213 h 9382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66700" h="938213">
                            <a:moveTo>
                              <a:pt x="52387" y="0"/>
                            </a:moveTo>
                            <a:lnTo>
                              <a:pt x="0" y="433388"/>
                            </a:lnTo>
                            <a:lnTo>
                              <a:pt x="211931" y="795338"/>
                            </a:lnTo>
                            <a:lnTo>
                              <a:pt x="266700" y="938213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accent4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AEA93176-BD38-460C-B42E-21ED93C328C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25312" y="2846170"/>
                        <a:ext cx="0" cy="1030505"/>
                      </a:xfrm>
                      <a:prstGeom prst="line">
                        <a:avLst/>
                      </a:prstGeom>
                      <a:ln w="50800" cap="rnd">
                        <a:solidFill>
                          <a:schemeClr val="accent4">
                            <a:lumMod val="7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42" name="Group 41">
                        <a:extLst>
                          <a:ext uri="{FF2B5EF4-FFF2-40B4-BE49-F238E27FC236}">
                            <a16:creationId xmlns:a16="http://schemas.microsoft.com/office/drawing/2014/main" id="{151D0E6C-6639-4680-85EE-257863EFD97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771650" y="2266325"/>
                        <a:ext cx="7488000" cy="2966077"/>
                        <a:chOff x="1727253" y="2265836"/>
                        <a:chExt cx="7488000" cy="2966077"/>
                      </a:xfrm>
                    </p:grpSpPr>
                    <p:sp>
                      <p:nvSpPr>
                        <p:cNvPr id="58" name="Oval 57">
                          <a:extLst>
                            <a:ext uri="{FF2B5EF4-FFF2-40B4-BE49-F238E27FC236}">
                              <a16:creationId xmlns:a16="http://schemas.microsoft.com/office/drawing/2014/main" id="{AA93747D-5E78-4B38-8FE1-C683B3A9274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18595">
                          <a:off x="1901542" y="2265836"/>
                          <a:ext cx="412962" cy="569997"/>
                        </a:xfrm>
                        <a:prstGeom prst="ellipse">
                          <a:avLst/>
                        </a:prstGeom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n w="50800"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59" name="Straight Connector 58">
                          <a:extLst>
                            <a:ext uri="{FF2B5EF4-FFF2-40B4-BE49-F238E27FC236}">
                              <a16:creationId xmlns:a16="http://schemas.microsoft.com/office/drawing/2014/main" id="{0DC9771B-7736-4BAA-90BA-935B601F53EA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flipV="1">
                          <a:off x="1727253" y="5209441"/>
                          <a:ext cx="7488000" cy="22472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43" name="Group 42">
                        <a:extLst>
                          <a:ext uri="{FF2B5EF4-FFF2-40B4-BE49-F238E27FC236}">
                            <a16:creationId xmlns:a16="http://schemas.microsoft.com/office/drawing/2014/main" id="{E4B8899A-8AA8-4D59-81CD-AD1C24366F1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072663" y="2907054"/>
                        <a:ext cx="108000" cy="730507"/>
                        <a:chOff x="2071534" y="2914826"/>
                        <a:chExt cx="108000" cy="730507"/>
                      </a:xfrm>
                    </p:grpSpPr>
                    <p:sp>
                      <p:nvSpPr>
                        <p:cNvPr id="51" name="Rectangle 50">
                          <a:extLst>
                            <a:ext uri="{FF2B5EF4-FFF2-40B4-BE49-F238E27FC236}">
                              <a16:creationId xmlns:a16="http://schemas.microsoft.com/office/drawing/2014/main" id="{8F240D37-858A-4F9E-8DFF-365407446F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71534" y="2914826"/>
                          <a:ext cx="108000" cy="730507"/>
                        </a:xfrm>
                        <a:prstGeom prst="rect">
                          <a:avLst/>
                        </a:prstGeom>
                        <a:solidFill>
                          <a:srgbClr val="FFFFCC"/>
                        </a:solidFill>
                        <a:ln w="6350">
                          <a:solidFill>
                            <a:srgbClr val="0033C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2" name="Rectangle 51">
                          <a:extLst>
                            <a:ext uri="{FF2B5EF4-FFF2-40B4-BE49-F238E27FC236}">
                              <a16:creationId xmlns:a16="http://schemas.microsoft.com/office/drawing/2014/main" id="{6520D9B8-D43A-40CE-9C71-076D0358BBB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73334" y="2918334"/>
                          <a:ext cx="104400" cy="72000"/>
                        </a:xfrm>
                        <a:prstGeom prst="rect">
                          <a:avLst/>
                        </a:prstGeom>
                        <a:solidFill>
                          <a:srgbClr val="0033CC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3" name="Rectangle 52">
                          <a:extLst>
                            <a:ext uri="{FF2B5EF4-FFF2-40B4-BE49-F238E27FC236}">
                              <a16:creationId xmlns:a16="http://schemas.microsoft.com/office/drawing/2014/main" id="{D96E7F9E-F3F2-4F4A-AB52-E285E6DF04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73334" y="3044304"/>
                          <a:ext cx="104400" cy="72000"/>
                        </a:xfrm>
                        <a:prstGeom prst="rect">
                          <a:avLst/>
                        </a:prstGeom>
                        <a:solidFill>
                          <a:srgbClr val="0033CC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4" name="Rectangle 53">
                          <a:extLst>
                            <a:ext uri="{FF2B5EF4-FFF2-40B4-BE49-F238E27FC236}">
                              <a16:creationId xmlns:a16="http://schemas.microsoft.com/office/drawing/2014/main" id="{FF58F3A6-79AB-4A71-9555-EE32E28C27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73334" y="3170274"/>
                          <a:ext cx="104400" cy="72000"/>
                        </a:xfrm>
                        <a:prstGeom prst="rect">
                          <a:avLst/>
                        </a:prstGeom>
                        <a:solidFill>
                          <a:srgbClr val="0033CC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5" name="Rectangle 54">
                          <a:extLst>
                            <a:ext uri="{FF2B5EF4-FFF2-40B4-BE49-F238E27FC236}">
                              <a16:creationId xmlns:a16="http://schemas.microsoft.com/office/drawing/2014/main" id="{BD042EC9-FEFB-4B7C-9430-1AADDA77D0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73334" y="3296244"/>
                          <a:ext cx="104400" cy="72000"/>
                        </a:xfrm>
                        <a:prstGeom prst="rect">
                          <a:avLst/>
                        </a:prstGeom>
                        <a:solidFill>
                          <a:srgbClr val="0033CC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6" name="Rectangle 55">
                          <a:extLst>
                            <a:ext uri="{FF2B5EF4-FFF2-40B4-BE49-F238E27FC236}">
                              <a16:creationId xmlns:a16="http://schemas.microsoft.com/office/drawing/2014/main" id="{6F17E1BF-7105-41EA-A610-CD7CB20B6A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73334" y="3422214"/>
                          <a:ext cx="104400" cy="72000"/>
                        </a:xfrm>
                        <a:prstGeom prst="rect">
                          <a:avLst/>
                        </a:prstGeom>
                        <a:solidFill>
                          <a:srgbClr val="0033CC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7" name="Rectangle 56">
                          <a:extLst>
                            <a:ext uri="{FF2B5EF4-FFF2-40B4-BE49-F238E27FC236}">
                              <a16:creationId xmlns:a16="http://schemas.microsoft.com/office/drawing/2014/main" id="{5858A9E2-0E3B-4CDA-BBAD-C5414EAC8C3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73334" y="3548184"/>
                          <a:ext cx="104400" cy="72000"/>
                        </a:xfrm>
                        <a:prstGeom prst="rect">
                          <a:avLst/>
                        </a:prstGeom>
                        <a:solidFill>
                          <a:srgbClr val="0033CC"/>
                        </a:solidFill>
                        <a:ln>
                          <a:solidFill>
                            <a:srgbClr val="0033C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44" name="Freeform 44">
                        <a:extLst>
                          <a:ext uri="{FF2B5EF4-FFF2-40B4-BE49-F238E27FC236}">
                            <a16:creationId xmlns:a16="http://schemas.microsoft.com/office/drawing/2014/main" id="{E65F9630-C6DA-4BFB-8AEA-EEF30AC1E4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16305" y="3876430"/>
                        <a:ext cx="409575" cy="1333500"/>
                      </a:xfrm>
                      <a:custGeom>
                        <a:avLst/>
                        <a:gdLst>
                          <a:gd name="connsiteX0" fmla="*/ 9525 w 409575"/>
                          <a:gd name="connsiteY0" fmla="*/ 0 h 1333500"/>
                          <a:gd name="connsiteX1" fmla="*/ 59531 w 409575"/>
                          <a:gd name="connsiteY1" fmla="*/ 685800 h 1333500"/>
                          <a:gd name="connsiteX2" fmla="*/ 0 w 409575"/>
                          <a:gd name="connsiteY2" fmla="*/ 1328737 h 1333500"/>
                          <a:gd name="connsiteX3" fmla="*/ 409575 w 409575"/>
                          <a:gd name="connsiteY3" fmla="*/ 1333500 h 13335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09575" h="1333500">
                            <a:moveTo>
                              <a:pt x="9525" y="0"/>
                            </a:moveTo>
                            <a:lnTo>
                              <a:pt x="59531" y="685800"/>
                            </a:lnTo>
                            <a:lnTo>
                              <a:pt x="0" y="1328737"/>
                            </a:lnTo>
                            <a:lnTo>
                              <a:pt x="409575" y="1333500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accent4">
                            <a:lumMod val="7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45" name="Group 44">
                        <a:extLst>
                          <a:ext uri="{FF2B5EF4-FFF2-40B4-BE49-F238E27FC236}">
                            <a16:creationId xmlns:a16="http://schemas.microsoft.com/office/drawing/2014/main" id="{4DDEC486-2F7D-438B-A9A4-22AE6896C00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065642" y="3637563"/>
                        <a:ext cx="131993" cy="539857"/>
                        <a:chOff x="2065642" y="3637563"/>
                        <a:chExt cx="131993" cy="539857"/>
                      </a:xfrm>
                    </p:grpSpPr>
                    <p:sp>
                      <p:nvSpPr>
                        <p:cNvPr id="48" name="Rectangle 47">
                          <a:extLst>
                            <a:ext uri="{FF2B5EF4-FFF2-40B4-BE49-F238E27FC236}">
                              <a16:creationId xmlns:a16="http://schemas.microsoft.com/office/drawing/2014/main" id="{E9ED5558-022B-4A6F-BB7F-CE6BBBB9DE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985818" y="3719130"/>
                          <a:ext cx="284359" cy="121226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9" name="Rectangle 48">
                          <a:extLst>
                            <a:ext uri="{FF2B5EF4-FFF2-40B4-BE49-F238E27FC236}">
                              <a16:creationId xmlns:a16="http://schemas.microsoft.com/office/drawing/2014/main" id="{076E5396-9929-4F1B-B924-8D139FBE7E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138434">
                          <a:off x="1991748" y="3965164"/>
                          <a:ext cx="290548" cy="121226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0" name="Rectangle 49">
                          <a:extLst>
                            <a:ext uri="{FF2B5EF4-FFF2-40B4-BE49-F238E27FC236}">
                              <a16:creationId xmlns:a16="http://schemas.microsoft.com/office/drawing/2014/main" id="{D3806EB4-8333-4C67-A68D-E25EC5F90AC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400000">
                          <a:off x="1988609" y="3979162"/>
                          <a:ext cx="275291" cy="121226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n w="63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46" name="Freeform 38">
                        <a:extLst>
                          <a:ext uri="{FF2B5EF4-FFF2-40B4-BE49-F238E27FC236}">
                            <a16:creationId xmlns:a16="http://schemas.microsoft.com/office/drawing/2014/main" id="{DA57E570-A779-4E7A-9C6A-1BA5215AB32C}"/>
                          </a:ext>
                        </a:extLst>
                      </p:cNvPr>
                      <p:cNvSpPr/>
                      <p:nvPr/>
                    </p:nvSpPr>
                    <p:spPr>
                      <a:xfrm rot="17467260">
                        <a:off x="2142646" y="2943542"/>
                        <a:ext cx="451834" cy="715992"/>
                      </a:xfrm>
                      <a:custGeom>
                        <a:avLst/>
                        <a:gdLst>
                          <a:gd name="connsiteX0" fmla="*/ 431321 w 431321"/>
                          <a:gd name="connsiteY0" fmla="*/ 0 h 715992"/>
                          <a:gd name="connsiteX1" fmla="*/ 0 w 431321"/>
                          <a:gd name="connsiteY1" fmla="*/ 60385 h 715992"/>
                          <a:gd name="connsiteX2" fmla="*/ 86264 w 431321"/>
                          <a:gd name="connsiteY2" fmla="*/ 526211 h 715992"/>
                          <a:gd name="connsiteX3" fmla="*/ 198408 w 431321"/>
                          <a:gd name="connsiteY3" fmla="*/ 715992 h 7159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31321" h="715992">
                            <a:moveTo>
                              <a:pt x="431321" y="0"/>
                            </a:moveTo>
                            <a:lnTo>
                              <a:pt x="0" y="60385"/>
                            </a:lnTo>
                            <a:lnTo>
                              <a:pt x="86264" y="526211"/>
                            </a:lnTo>
                            <a:lnTo>
                              <a:pt x="198408" y="715992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accent4">
                            <a:lumMod val="7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7" name="Round Same Side Corner Rectangle 40">
                        <a:extLst>
                          <a:ext uri="{FF2B5EF4-FFF2-40B4-BE49-F238E27FC236}">
                            <a16:creationId xmlns:a16="http://schemas.microsoft.com/office/drawing/2014/main" id="{1123A1B3-3E5B-41B8-8A97-D6B2852D8F3C}"/>
                          </a:ext>
                        </a:extLst>
                      </p:cNvPr>
                      <p:cNvSpPr/>
                      <p:nvPr/>
                    </p:nvSpPr>
                    <p:spPr>
                      <a:xfrm rot="825266">
                        <a:off x="2078772" y="2914616"/>
                        <a:ext cx="75067" cy="135851"/>
                      </a:xfrm>
                      <a:prstGeom prst="round2SameRect">
                        <a:avLst>
                          <a:gd name="adj1" fmla="val 38064"/>
                          <a:gd name="adj2" fmla="val 0"/>
                        </a:avLst>
                      </a:prstGeom>
                      <a:solidFill>
                        <a:srgbClr val="FFFFCC"/>
                      </a:solidFill>
                      <a:ln w="9525">
                        <a:solidFill>
                          <a:srgbClr val="0033CC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4" name="Group 13">
                    <a:extLst>
                      <a:ext uri="{FF2B5EF4-FFF2-40B4-BE49-F238E27FC236}">
                        <a16:creationId xmlns:a16="http://schemas.microsoft.com/office/drawing/2014/main" id="{DFEB3539-A84B-4FEA-9309-542FE47D06F0}"/>
                      </a:ext>
                    </a:extLst>
                  </p:cNvPr>
                  <p:cNvGrpSpPr/>
                  <p:nvPr/>
                </p:nvGrpSpPr>
                <p:grpSpPr>
                  <a:xfrm>
                    <a:off x="7756649" y="3209061"/>
                    <a:ext cx="360000" cy="2179320"/>
                    <a:chOff x="7756649" y="3209061"/>
                    <a:chExt cx="360000" cy="2179320"/>
                  </a:xfrm>
                </p:grpSpPr>
                <p:sp>
                  <p:nvSpPr>
                    <p:cNvPr id="15" name="Round Same Side Corner Rectangle 4">
                      <a:extLst>
                        <a:ext uri="{FF2B5EF4-FFF2-40B4-BE49-F238E27FC236}">
                          <a16:creationId xmlns:a16="http://schemas.microsoft.com/office/drawing/2014/main" id="{86DEEF54-9D24-4E04-8882-3ED0B86F74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56649" y="3209061"/>
                      <a:ext cx="360000" cy="2179320"/>
                    </a:xfrm>
                    <a:prstGeom prst="round2SameRect">
                      <a:avLst/>
                    </a:prstGeom>
                    <a:solidFill>
                      <a:srgbClr val="841F2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6" name="Straight Connector 15">
                      <a:extLst>
                        <a:ext uri="{FF2B5EF4-FFF2-40B4-BE49-F238E27FC236}">
                          <a16:creationId xmlns:a16="http://schemas.microsoft.com/office/drawing/2014/main" id="{1ECC1E26-D419-4BFB-B15B-12223DC26ED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3356457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>
                      <a:extLst>
                        <a:ext uri="{FF2B5EF4-FFF2-40B4-BE49-F238E27FC236}">
                          <a16:creationId xmlns:a16="http://schemas.microsoft.com/office/drawing/2014/main" id="{EFA945A6-C39F-4863-A682-5CF56B3AD51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3501612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Connector 17">
                      <a:extLst>
                        <a:ext uri="{FF2B5EF4-FFF2-40B4-BE49-F238E27FC236}">
                          <a16:creationId xmlns:a16="http://schemas.microsoft.com/office/drawing/2014/main" id="{FD8E6E7C-6E6F-407D-8551-1FB2902B884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3646767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>
                      <a:extLst>
                        <a:ext uri="{FF2B5EF4-FFF2-40B4-BE49-F238E27FC236}">
                          <a16:creationId xmlns:a16="http://schemas.microsoft.com/office/drawing/2014/main" id="{8F0EFA1E-09C8-4B47-9485-179B3B5EAC1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3791922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>
                      <a:extLst>
                        <a:ext uri="{FF2B5EF4-FFF2-40B4-BE49-F238E27FC236}">
                          <a16:creationId xmlns:a16="http://schemas.microsoft.com/office/drawing/2014/main" id="{32475634-3463-4081-AFCD-6E3BA6F6D90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3937077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Connector 20">
                      <a:extLst>
                        <a:ext uri="{FF2B5EF4-FFF2-40B4-BE49-F238E27FC236}">
                          <a16:creationId xmlns:a16="http://schemas.microsoft.com/office/drawing/2014/main" id="{09E76CE3-76CE-407C-A767-949D0097AF9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4662852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8C001752-A68D-4246-BDAF-74848F25BD2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4082232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Connector 22">
                      <a:extLst>
                        <a:ext uri="{FF2B5EF4-FFF2-40B4-BE49-F238E27FC236}">
                          <a16:creationId xmlns:a16="http://schemas.microsoft.com/office/drawing/2014/main" id="{77DDBCCD-6659-4535-9AE4-1F549461715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4227387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>
                      <a:extLst>
                        <a:ext uri="{FF2B5EF4-FFF2-40B4-BE49-F238E27FC236}">
                          <a16:creationId xmlns:a16="http://schemas.microsoft.com/office/drawing/2014/main" id="{97195CDF-5244-44D7-B467-989F448929F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4372542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>
                      <a:extLst>
                        <a:ext uri="{FF2B5EF4-FFF2-40B4-BE49-F238E27FC236}">
                          <a16:creationId xmlns:a16="http://schemas.microsoft.com/office/drawing/2014/main" id="{43651FD0-845E-46E4-9113-454A481822F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4517697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>
                      <a:extLst>
                        <a:ext uri="{FF2B5EF4-FFF2-40B4-BE49-F238E27FC236}">
                          <a16:creationId xmlns:a16="http://schemas.microsoft.com/office/drawing/2014/main" id="{9956B8AC-0161-4236-9EF8-57ED1628468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5243472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>
                      <a:extLst>
                        <a:ext uri="{FF2B5EF4-FFF2-40B4-BE49-F238E27FC236}">
                          <a16:creationId xmlns:a16="http://schemas.microsoft.com/office/drawing/2014/main" id="{8476924A-0E96-438D-A337-006EFF3AAD9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4808007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CFB4C05B-B0D7-4163-A453-BD1F3FBFA4C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4953162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B76983D5-2BEA-4D60-8AD1-D5C83F5945E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56649" y="5098317"/>
                      <a:ext cx="360000" cy="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6F6A21F6-CA37-4027-8873-773C396EDA3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936649" y="3358353"/>
                      <a:ext cx="0" cy="14400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>
                      <a:extLst>
                        <a:ext uri="{FF2B5EF4-FFF2-40B4-BE49-F238E27FC236}">
                          <a16:creationId xmlns:a16="http://schemas.microsoft.com/office/drawing/2014/main" id="{5C5A69D6-1325-4C25-B588-7224CD5D88BA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936649" y="3648347"/>
                      <a:ext cx="0" cy="14400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id="{12724CA0-3702-4AB7-A2F6-60DB6DA09B97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936649" y="3938341"/>
                      <a:ext cx="0" cy="14400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>
                      <a:extLst>
                        <a:ext uri="{FF2B5EF4-FFF2-40B4-BE49-F238E27FC236}">
                          <a16:creationId xmlns:a16="http://schemas.microsoft.com/office/drawing/2014/main" id="{1C8320F6-9A99-40B4-A187-6DA28FCE5977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936649" y="4228335"/>
                      <a:ext cx="0" cy="14400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F52CD4D3-83C7-4217-A43F-871D355C2463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936649" y="4518329"/>
                      <a:ext cx="0" cy="14400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Connector 34">
                      <a:extLst>
                        <a:ext uri="{FF2B5EF4-FFF2-40B4-BE49-F238E27FC236}">
                          <a16:creationId xmlns:a16="http://schemas.microsoft.com/office/drawing/2014/main" id="{CBE63AB6-3F83-44F1-8709-E1814881EDFA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936649" y="4808323"/>
                      <a:ext cx="0" cy="14400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>
                      <a:extLst>
                        <a:ext uri="{FF2B5EF4-FFF2-40B4-BE49-F238E27FC236}">
                          <a16:creationId xmlns:a16="http://schemas.microsoft.com/office/drawing/2014/main" id="{D765DA16-F856-463F-A6F8-C7F4B2196DE7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936649" y="5098317"/>
                      <a:ext cx="0" cy="144000"/>
                    </a:xfrm>
                    <a:prstGeom prst="line">
                      <a:avLst/>
                    </a:prstGeom>
                    <a:ln w="12700">
                      <a:solidFill>
                        <a:srgbClr val="E4DBBA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" name="Up-Down Arrow 53">
                  <a:extLst>
                    <a:ext uri="{FF2B5EF4-FFF2-40B4-BE49-F238E27FC236}">
                      <a16:creationId xmlns:a16="http://schemas.microsoft.com/office/drawing/2014/main" id="{2E4903EE-656A-445E-93EE-CFA747A58259}"/>
                    </a:ext>
                  </a:extLst>
                </p:cNvPr>
                <p:cNvSpPr/>
                <p:nvPr/>
              </p:nvSpPr>
              <p:spPr>
                <a:xfrm>
                  <a:off x="1625943" y="2789694"/>
                  <a:ext cx="218011" cy="720000"/>
                </a:xfrm>
                <a:prstGeom prst="upDownArrow">
                  <a:avLst>
                    <a:gd name="adj1" fmla="val 34024"/>
                    <a:gd name="adj2" fmla="val 50000"/>
                  </a:avLst>
                </a:prstGeom>
                <a:solidFill>
                  <a:schemeClr val="accent4"/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9C5196D-A34A-4BEE-9A41-DBC3D9257614}"/>
                  </a:ext>
                </a:extLst>
              </p:cNvPr>
              <p:cNvCxnSpPr>
                <a:cxnSpLocks/>
                <a:stCxn id="61" idx="12"/>
              </p:cNvCxnSpPr>
              <p:nvPr/>
            </p:nvCxnSpPr>
            <p:spPr>
              <a:xfrm flipV="1">
                <a:off x="6460958" y="3497167"/>
                <a:ext cx="1449555" cy="13654"/>
              </a:xfrm>
              <a:prstGeom prst="line">
                <a:avLst/>
              </a:prstGeom>
              <a:ln w="50800" cap="rnd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8D5E065-06C6-43D3-BC99-B22E5E91B4E1}"/>
                </a:ext>
              </a:extLst>
            </p:cNvPr>
            <p:cNvCxnSpPr/>
            <p:nvPr/>
          </p:nvCxnSpPr>
          <p:spPr>
            <a:xfrm>
              <a:off x="6200524" y="3321991"/>
              <a:ext cx="520867" cy="0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069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B1C3E6B-2150-4C18-BC72-A9ED90D5F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</a:t>
            </a:r>
            <a:r>
              <a:rPr lang="en-GB" dirty="0"/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</a:t>
            </a:r>
            <a:r>
              <a:rPr lang="en-GB" dirty="0"/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C782D54A-B323-4C56-B9F1-37EC9F983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Changing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2" y="863126"/>
            <a:ext cx="8598612" cy="1097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will happen if 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frequency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wave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doubled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Wavelength will double.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will double.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Wavelength will halve.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7BBBEC-37D0-4710-9257-6F2F488E0EDF}"/>
              </a:ext>
            </a:extLst>
          </p:cNvPr>
          <p:cNvGrpSpPr/>
          <p:nvPr/>
        </p:nvGrpSpPr>
        <p:grpSpPr>
          <a:xfrm>
            <a:off x="6304497" y="1950539"/>
            <a:ext cx="1411806" cy="477054"/>
            <a:chOff x="3083254" y="2574929"/>
            <a:chExt cx="1411806" cy="47705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B5E0CBA-3F60-42DD-B331-BA679A6C168D}"/>
                </a:ext>
              </a:extLst>
            </p:cNvPr>
            <p:cNvSpPr txBox="1"/>
            <p:nvPr/>
          </p:nvSpPr>
          <p:spPr>
            <a:xfrm>
              <a:off x="3872108" y="2628790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135D892-013A-4790-B543-6857922EEC95}"/>
                </a:ext>
              </a:extLst>
            </p:cNvPr>
            <p:cNvSpPr txBox="1"/>
            <p:nvPr/>
          </p:nvSpPr>
          <p:spPr>
            <a:xfrm>
              <a:off x="3083254" y="2628790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v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40EED3B-D4CC-4329-8B3A-09A50403E343}"/>
                </a:ext>
              </a:extLst>
            </p:cNvPr>
            <p:cNvSpPr txBox="1"/>
            <p:nvPr/>
          </p:nvSpPr>
          <p:spPr>
            <a:xfrm>
              <a:off x="3609156" y="2574929"/>
              <a:ext cx="3600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500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734CB1A-F4C8-48AC-B196-B8873E068145}"/>
                </a:ext>
              </a:extLst>
            </p:cNvPr>
            <p:cNvSpPr txBox="1"/>
            <p:nvPr/>
          </p:nvSpPr>
          <p:spPr>
            <a:xfrm>
              <a:off x="4135060" y="2628790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b="1" dirty="0">
                  <a:latin typeface="Verdana" panose="020B0604030504040204" pitchFamily="34" charset="0"/>
                  <a:ea typeface="Verdana" panose="020B0604030504040204" pitchFamily="34" charset="0"/>
                </a:rPr>
                <a:t>λ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575DCF2-A43F-4EE2-AAB9-30AC2B64C63C}"/>
                </a:ext>
              </a:extLst>
            </p:cNvPr>
            <p:cNvSpPr txBox="1"/>
            <p:nvPr/>
          </p:nvSpPr>
          <p:spPr>
            <a:xfrm>
              <a:off x="3346205" y="2613401"/>
              <a:ext cx="360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6464F0A6-868F-4732-A49D-8ED1F6A212CA}"/>
              </a:ext>
            </a:extLst>
          </p:cNvPr>
          <p:cNvSpPr/>
          <p:nvPr/>
        </p:nvSpPr>
        <p:spPr>
          <a:xfrm>
            <a:off x="402383" y="55168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087F799-4399-4828-87ED-71DD91DE3B77}"/>
              </a:ext>
            </a:extLst>
          </p:cNvPr>
          <p:cNvSpPr txBox="1"/>
          <p:nvPr/>
        </p:nvSpPr>
        <p:spPr>
          <a:xfrm>
            <a:off x="457198" y="56021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2BEA54D-79E3-4C01-9C72-8D7EDD248B48}"/>
              </a:ext>
            </a:extLst>
          </p:cNvPr>
          <p:cNvSpPr txBox="1"/>
          <p:nvPr/>
        </p:nvSpPr>
        <p:spPr>
          <a:xfrm>
            <a:off x="977839" y="55998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will halve.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1894D9-733C-4061-8626-44B6713AF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252" y="1458531"/>
            <a:ext cx="4570903" cy="182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98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C782D54A-B323-4C56-B9F1-37EC9F983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Changing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2" y="863126"/>
            <a:ext cx="8598612" cy="1097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will happen if 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wavelength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wave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tripled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Frequency will triple.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will triple.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Frequency will become three times smaller.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7BBBEC-37D0-4710-9257-6F2F488E0EDF}"/>
              </a:ext>
            </a:extLst>
          </p:cNvPr>
          <p:cNvGrpSpPr/>
          <p:nvPr/>
        </p:nvGrpSpPr>
        <p:grpSpPr>
          <a:xfrm>
            <a:off x="6304497" y="1896679"/>
            <a:ext cx="1411806" cy="584775"/>
            <a:chOff x="3083254" y="2601860"/>
            <a:chExt cx="1411806" cy="58477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B5E0CBA-3F60-42DD-B331-BA679A6C168D}"/>
                </a:ext>
              </a:extLst>
            </p:cNvPr>
            <p:cNvSpPr txBox="1"/>
            <p:nvPr/>
          </p:nvSpPr>
          <p:spPr>
            <a:xfrm>
              <a:off x="3872108" y="2709581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135D892-013A-4790-B543-6857922EEC95}"/>
                </a:ext>
              </a:extLst>
            </p:cNvPr>
            <p:cNvSpPr txBox="1"/>
            <p:nvPr/>
          </p:nvSpPr>
          <p:spPr>
            <a:xfrm>
              <a:off x="3083254" y="2709581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v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40EED3B-D4CC-4329-8B3A-09A50403E343}"/>
                </a:ext>
              </a:extLst>
            </p:cNvPr>
            <p:cNvSpPr txBox="1"/>
            <p:nvPr/>
          </p:nvSpPr>
          <p:spPr>
            <a:xfrm>
              <a:off x="3609156" y="2709581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f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734CB1A-F4C8-48AC-B196-B8873E068145}"/>
                </a:ext>
              </a:extLst>
            </p:cNvPr>
            <p:cNvSpPr txBox="1"/>
            <p:nvPr/>
          </p:nvSpPr>
          <p:spPr>
            <a:xfrm>
              <a:off x="4135060" y="2601860"/>
              <a:ext cx="36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3200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λ</a:t>
              </a:r>
              <a:endParaRPr lang="en-GB" sz="32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575DCF2-A43F-4EE2-AAB9-30AC2B64C63C}"/>
                </a:ext>
              </a:extLst>
            </p:cNvPr>
            <p:cNvSpPr txBox="1"/>
            <p:nvPr/>
          </p:nvSpPr>
          <p:spPr>
            <a:xfrm>
              <a:off x="3346205" y="2694192"/>
              <a:ext cx="360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6464F0A6-868F-4732-A49D-8ED1F6A212CA}"/>
              </a:ext>
            </a:extLst>
          </p:cNvPr>
          <p:cNvSpPr/>
          <p:nvPr/>
        </p:nvSpPr>
        <p:spPr>
          <a:xfrm>
            <a:off x="402383" y="55168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087F799-4399-4828-87ED-71DD91DE3B77}"/>
              </a:ext>
            </a:extLst>
          </p:cNvPr>
          <p:cNvSpPr txBox="1"/>
          <p:nvPr/>
        </p:nvSpPr>
        <p:spPr>
          <a:xfrm>
            <a:off x="457198" y="56021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2BEA54D-79E3-4C01-9C72-8D7EDD248B48}"/>
              </a:ext>
            </a:extLst>
          </p:cNvPr>
          <p:cNvSpPr txBox="1"/>
          <p:nvPr/>
        </p:nvSpPr>
        <p:spPr>
          <a:xfrm>
            <a:off x="977839" y="55998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will become three times smaller.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1894D9-733C-4061-8626-44B6713AF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252" y="1458531"/>
            <a:ext cx="4570903" cy="182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873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C782D54A-B323-4C56-B9F1-37EC9F983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Changing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2" y="863126"/>
            <a:ext cx="8598612" cy="1097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will happen if 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frequency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wave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halved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Wavelength will double.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will double.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Wavelength will halve.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7BBBEC-37D0-4710-9257-6F2F488E0EDF}"/>
              </a:ext>
            </a:extLst>
          </p:cNvPr>
          <p:cNvGrpSpPr/>
          <p:nvPr/>
        </p:nvGrpSpPr>
        <p:grpSpPr>
          <a:xfrm>
            <a:off x="6304497" y="1989011"/>
            <a:ext cx="1411806" cy="400110"/>
            <a:chOff x="3083254" y="2594165"/>
            <a:chExt cx="1411806" cy="40011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B5E0CBA-3F60-42DD-B331-BA679A6C168D}"/>
                </a:ext>
              </a:extLst>
            </p:cNvPr>
            <p:cNvSpPr txBox="1"/>
            <p:nvPr/>
          </p:nvSpPr>
          <p:spPr>
            <a:xfrm>
              <a:off x="3872108" y="2609554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135D892-013A-4790-B543-6857922EEC95}"/>
                </a:ext>
              </a:extLst>
            </p:cNvPr>
            <p:cNvSpPr txBox="1"/>
            <p:nvPr/>
          </p:nvSpPr>
          <p:spPr>
            <a:xfrm>
              <a:off x="3083254" y="2609554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v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40EED3B-D4CC-4329-8B3A-09A50403E343}"/>
                </a:ext>
              </a:extLst>
            </p:cNvPr>
            <p:cNvSpPr txBox="1"/>
            <p:nvPr/>
          </p:nvSpPr>
          <p:spPr>
            <a:xfrm>
              <a:off x="3609156" y="2648026"/>
              <a:ext cx="3600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734CB1A-F4C8-48AC-B196-B8873E068145}"/>
                </a:ext>
              </a:extLst>
            </p:cNvPr>
            <p:cNvSpPr txBox="1"/>
            <p:nvPr/>
          </p:nvSpPr>
          <p:spPr>
            <a:xfrm>
              <a:off x="4135060" y="2609554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b="1" dirty="0">
                  <a:latin typeface="Verdana" panose="020B0604030504040204" pitchFamily="34" charset="0"/>
                  <a:ea typeface="Verdana" panose="020B0604030504040204" pitchFamily="34" charset="0"/>
                </a:rPr>
                <a:t>λ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575DCF2-A43F-4EE2-AAB9-30AC2B64C63C}"/>
                </a:ext>
              </a:extLst>
            </p:cNvPr>
            <p:cNvSpPr txBox="1"/>
            <p:nvPr/>
          </p:nvSpPr>
          <p:spPr>
            <a:xfrm>
              <a:off x="3346205" y="2594165"/>
              <a:ext cx="360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6464F0A6-868F-4732-A49D-8ED1F6A212CA}"/>
              </a:ext>
            </a:extLst>
          </p:cNvPr>
          <p:cNvSpPr/>
          <p:nvPr/>
        </p:nvSpPr>
        <p:spPr>
          <a:xfrm>
            <a:off x="402383" y="55168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087F799-4399-4828-87ED-71DD91DE3B77}"/>
              </a:ext>
            </a:extLst>
          </p:cNvPr>
          <p:cNvSpPr txBox="1"/>
          <p:nvPr/>
        </p:nvSpPr>
        <p:spPr>
          <a:xfrm>
            <a:off x="457198" y="56021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2BEA54D-79E3-4C01-9C72-8D7EDD248B48}"/>
              </a:ext>
            </a:extLst>
          </p:cNvPr>
          <p:cNvSpPr txBox="1"/>
          <p:nvPr/>
        </p:nvSpPr>
        <p:spPr>
          <a:xfrm>
            <a:off x="977839" y="55998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will halve.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1894D9-733C-4061-8626-44B6713AF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252" y="1458531"/>
            <a:ext cx="4570903" cy="182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347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C782D54A-B323-4C56-B9F1-37EC9F983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Changing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2" y="863126"/>
            <a:ext cx="8598612" cy="56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4.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What would cause the </a:t>
            </a:r>
            <a:r>
              <a:rPr lang="en-US" b="1" dirty="0">
                <a:solidFill>
                  <a:srgbClr val="C00000"/>
                </a:solidFill>
              </a:rPr>
              <a:t>speed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of the wave to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double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Doubling the frequency.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39" y="4319228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Doubling the wavelength.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Changing the rope.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464F0A6-868F-4732-A49D-8ED1F6A212CA}"/>
              </a:ext>
            </a:extLst>
          </p:cNvPr>
          <p:cNvSpPr/>
          <p:nvPr/>
        </p:nvSpPr>
        <p:spPr>
          <a:xfrm>
            <a:off x="402383" y="5516859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087F799-4399-4828-87ED-71DD91DE3B77}"/>
              </a:ext>
            </a:extLst>
          </p:cNvPr>
          <p:cNvSpPr txBox="1"/>
          <p:nvPr/>
        </p:nvSpPr>
        <p:spPr>
          <a:xfrm>
            <a:off x="457198" y="560219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2BEA54D-79E3-4C01-9C72-8D7EDD248B48}"/>
              </a:ext>
            </a:extLst>
          </p:cNvPr>
          <p:cNvSpPr txBox="1"/>
          <p:nvPr/>
        </p:nvSpPr>
        <p:spPr>
          <a:xfrm>
            <a:off x="977839" y="5599864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Any one of </a:t>
            </a:r>
            <a:r>
              <a:rPr lang="en-GB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above.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186E1D5-9A14-44B6-9902-A1577B120913}"/>
              </a:ext>
            </a:extLst>
          </p:cNvPr>
          <p:cNvGrpSpPr/>
          <p:nvPr/>
        </p:nvGrpSpPr>
        <p:grpSpPr>
          <a:xfrm>
            <a:off x="6369178" y="2177049"/>
            <a:ext cx="1331029" cy="427841"/>
            <a:chOff x="3083254" y="2601859"/>
            <a:chExt cx="1411806" cy="47705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5BD6BD5-3E39-4024-B8D0-5D5FB011331E}"/>
                </a:ext>
              </a:extLst>
            </p:cNvPr>
            <p:cNvSpPr txBox="1"/>
            <p:nvPr/>
          </p:nvSpPr>
          <p:spPr>
            <a:xfrm>
              <a:off x="3872108" y="2655720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081FAD0-A5AB-4112-9D0C-F60D12D55814}"/>
                </a:ext>
              </a:extLst>
            </p:cNvPr>
            <p:cNvSpPr txBox="1"/>
            <p:nvPr/>
          </p:nvSpPr>
          <p:spPr>
            <a:xfrm>
              <a:off x="3083254" y="2601859"/>
              <a:ext cx="3600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500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v</a:t>
              </a:r>
              <a:endParaRPr lang="en-GB" sz="25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3ED2028-3797-4E66-ACA6-2D89E867A7C0}"/>
                </a:ext>
              </a:extLst>
            </p:cNvPr>
            <p:cNvSpPr txBox="1"/>
            <p:nvPr/>
          </p:nvSpPr>
          <p:spPr>
            <a:xfrm>
              <a:off x="3609156" y="2655720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f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E8A5ACA-7281-4E6A-96D2-76B37555CCEC}"/>
                </a:ext>
              </a:extLst>
            </p:cNvPr>
            <p:cNvSpPr txBox="1"/>
            <p:nvPr/>
          </p:nvSpPr>
          <p:spPr>
            <a:xfrm>
              <a:off x="4135060" y="2655720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b="1" dirty="0">
                  <a:latin typeface="Verdana" panose="020B0604030504040204" pitchFamily="34" charset="0"/>
                  <a:ea typeface="Verdana" panose="020B0604030504040204" pitchFamily="34" charset="0"/>
                </a:rPr>
                <a:t>λ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17A2E85-E98F-4E47-82AC-CA6A19A1E212}"/>
                </a:ext>
              </a:extLst>
            </p:cNvPr>
            <p:cNvSpPr txBox="1"/>
            <p:nvPr/>
          </p:nvSpPr>
          <p:spPr>
            <a:xfrm>
              <a:off x="3346205" y="2640331"/>
              <a:ext cx="360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93AD928-3A68-486A-A008-450E2661B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252" y="1458531"/>
            <a:ext cx="4570903" cy="1825394"/>
          </a:xfrm>
          <a:prstGeom prst="rect">
            <a:avLst/>
          </a:prstGeom>
        </p:spPr>
      </p:pic>
      <p:sp>
        <p:nvSpPr>
          <p:cNvPr id="36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842919B7-90A7-4ABD-A748-0FE5DF860B33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4994036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1346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slinky springs are joined together.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second one is made of thicker metal. This makes it heavier.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wave is made that moves along the springs.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A131F8-4AA4-49B8-A76A-FD4FEA328887}"/>
              </a:ext>
            </a:extLst>
          </p:cNvPr>
          <p:cNvGrpSpPr/>
          <p:nvPr/>
        </p:nvGrpSpPr>
        <p:grpSpPr>
          <a:xfrm>
            <a:off x="902150" y="2147056"/>
            <a:ext cx="7339700" cy="1407500"/>
            <a:chOff x="860081" y="3429000"/>
            <a:chExt cx="7339700" cy="1407500"/>
          </a:xfrm>
        </p:grpSpPr>
        <p:sp>
          <p:nvSpPr>
            <p:cNvPr id="8" name="Arrow: Up-Down 7">
              <a:extLst>
                <a:ext uri="{FF2B5EF4-FFF2-40B4-BE49-F238E27FC236}">
                  <a16:creationId xmlns:a16="http://schemas.microsoft.com/office/drawing/2014/main" id="{EEEE01FE-723F-4264-951C-C0E58891AC1D}"/>
                </a:ext>
              </a:extLst>
            </p:cNvPr>
            <p:cNvSpPr/>
            <p:nvPr/>
          </p:nvSpPr>
          <p:spPr>
            <a:xfrm>
              <a:off x="860081" y="3429000"/>
              <a:ext cx="279399" cy="1407500"/>
            </a:xfrm>
            <a:prstGeom prst="upDown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6949807-0A9B-4D03-A834-22037BDC23AE}"/>
                </a:ext>
              </a:extLst>
            </p:cNvPr>
            <p:cNvGrpSpPr/>
            <p:nvPr/>
          </p:nvGrpSpPr>
          <p:grpSpPr>
            <a:xfrm>
              <a:off x="999781" y="3429000"/>
              <a:ext cx="7200000" cy="1407500"/>
              <a:chOff x="999781" y="3429000"/>
              <a:chExt cx="7200000" cy="140750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2B768654-847E-4EFB-908A-C61ADEAD8D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9781" y="3429000"/>
                <a:ext cx="7200000" cy="1407500"/>
              </a:xfrm>
              <a:prstGeom prst="rect">
                <a:avLst/>
              </a:prstGeom>
            </p:spPr>
          </p:pic>
          <p:sp>
            <p:nvSpPr>
              <p:cNvPr id="9" name="Arrow: Right 8">
                <a:extLst>
                  <a:ext uri="{FF2B5EF4-FFF2-40B4-BE49-F238E27FC236}">
                    <a16:creationId xmlns:a16="http://schemas.microsoft.com/office/drawing/2014/main" id="{62D98DBD-BA8E-413B-8763-0749B1EB96FB}"/>
                  </a:ext>
                </a:extLst>
              </p:cNvPr>
              <p:cNvSpPr/>
              <p:nvPr/>
            </p:nvSpPr>
            <p:spPr>
              <a:xfrm>
                <a:off x="1716735" y="3478843"/>
                <a:ext cx="1839688" cy="3301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27DD7ADF-CB6E-46FA-A7DC-56BC9727663E}"/>
              </a:ext>
            </a:extLst>
          </p:cNvPr>
          <p:cNvSpPr txBox="1">
            <a:spLocks/>
          </p:cNvSpPr>
          <p:nvPr/>
        </p:nvSpPr>
        <p:spPr>
          <a:xfrm>
            <a:off x="457199" y="3708351"/>
            <a:ext cx="8285163" cy="40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moves at a slower speed along the second spring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ECF56A-4253-4327-A6FA-4DC39A0B10D0}"/>
              </a:ext>
            </a:extLst>
          </p:cNvPr>
          <p:cNvSpPr txBox="1"/>
          <p:nvPr/>
        </p:nvSpPr>
        <p:spPr>
          <a:xfrm>
            <a:off x="6134100" y="5671500"/>
            <a:ext cx="2608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Drawings not to scale.</a:t>
            </a:r>
          </a:p>
        </p:txBody>
      </p:sp>
      <p:grpSp>
        <p:nvGrpSpPr>
          <p:cNvPr id="708" name="Group 707">
            <a:extLst>
              <a:ext uri="{FF2B5EF4-FFF2-40B4-BE49-F238E27FC236}">
                <a16:creationId xmlns:a16="http://schemas.microsoft.com/office/drawing/2014/main" id="{DB305253-ECEA-419D-A41A-25690D593939}"/>
              </a:ext>
            </a:extLst>
          </p:cNvPr>
          <p:cNvGrpSpPr/>
          <p:nvPr/>
        </p:nvGrpSpPr>
        <p:grpSpPr>
          <a:xfrm>
            <a:off x="902149" y="4182840"/>
            <a:ext cx="7339701" cy="1470650"/>
            <a:chOff x="884268" y="4266276"/>
            <a:chExt cx="7339701" cy="1470650"/>
          </a:xfrm>
        </p:grpSpPr>
        <p:grpSp>
          <p:nvGrpSpPr>
            <p:cNvPr id="707" name="Group 706">
              <a:extLst>
                <a:ext uri="{FF2B5EF4-FFF2-40B4-BE49-F238E27FC236}">
                  <a16:creationId xmlns:a16="http://schemas.microsoft.com/office/drawing/2014/main" id="{73C9AF69-99ED-4C7E-AAD1-71F6E85E418C}"/>
                </a:ext>
              </a:extLst>
            </p:cNvPr>
            <p:cNvGrpSpPr/>
            <p:nvPr/>
          </p:nvGrpSpPr>
          <p:grpSpPr>
            <a:xfrm>
              <a:off x="884268" y="4266276"/>
              <a:ext cx="7339701" cy="1470650"/>
              <a:chOff x="884268" y="4266276"/>
              <a:chExt cx="7339701" cy="1470650"/>
            </a:xfrm>
          </p:grpSpPr>
          <p:sp>
            <p:nvSpPr>
              <p:cNvPr id="706" name="Arrow: Up-Down 705">
                <a:extLst>
                  <a:ext uri="{FF2B5EF4-FFF2-40B4-BE49-F238E27FC236}">
                    <a16:creationId xmlns:a16="http://schemas.microsoft.com/office/drawing/2014/main" id="{0F5050D6-41D6-4252-AB18-36EB6E9D2B7D}"/>
                  </a:ext>
                </a:extLst>
              </p:cNvPr>
              <p:cNvSpPr/>
              <p:nvPr/>
            </p:nvSpPr>
            <p:spPr>
              <a:xfrm>
                <a:off x="884268" y="4266276"/>
                <a:ext cx="279399" cy="1407500"/>
              </a:xfrm>
              <a:prstGeom prst="upDownArrow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04" name="Picture 703">
                <a:extLst>
                  <a:ext uri="{FF2B5EF4-FFF2-40B4-BE49-F238E27FC236}">
                    <a16:creationId xmlns:a16="http://schemas.microsoft.com/office/drawing/2014/main" id="{BDE44126-F8DB-4B9D-AACC-19CB8CDA4F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23969" y="4284286"/>
                <a:ext cx="7200000" cy="1452640"/>
              </a:xfrm>
              <a:prstGeom prst="rect">
                <a:avLst/>
              </a:prstGeom>
            </p:spPr>
          </p:pic>
        </p:grpSp>
        <p:sp>
          <p:nvSpPr>
            <p:cNvPr id="705" name="Arrow: Right 704">
              <a:extLst>
                <a:ext uri="{FF2B5EF4-FFF2-40B4-BE49-F238E27FC236}">
                  <a16:creationId xmlns:a16="http://schemas.microsoft.com/office/drawing/2014/main" id="{456AA05C-F1D1-4660-95C7-B9AD674E0534}"/>
                </a:ext>
              </a:extLst>
            </p:cNvPr>
            <p:cNvSpPr/>
            <p:nvPr/>
          </p:nvSpPr>
          <p:spPr>
            <a:xfrm>
              <a:off x="5202581" y="4387708"/>
              <a:ext cx="792000" cy="3301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842253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E572CFEC-CC80-4683-B985-A577E40CD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9085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wave </a:t>
            </a:r>
            <a:r>
              <a:rPr lang="en-US" dirty="0"/>
              <a:t>moves at a slower speed along the second spring. </a:t>
            </a:r>
          </a:p>
          <a:p>
            <a:pPr lvl="0">
              <a:defRPr/>
            </a:pPr>
            <a:r>
              <a:rPr lang="en-US" dirty="0"/>
              <a:t>What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happens to the properties of the wave when it slows down?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wavelength stays the same.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frequency stays the same.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frequency = speed of the wave, divided by the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sym typeface="Symbol" panose="05050102010706020507" pitchFamily="18" charset="2"/>
              </a:rPr>
              <a:t>number of waves passing a point in one second.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29AC250-2385-4B4D-A71F-D304581589B0}"/>
              </a:ext>
            </a:extLst>
          </p:cNvPr>
          <p:cNvGrpSpPr/>
          <p:nvPr/>
        </p:nvGrpSpPr>
        <p:grpSpPr>
          <a:xfrm>
            <a:off x="902149" y="1713434"/>
            <a:ext cx="7339701" cy="1470650"/>
            <a:chOff x="884268" y="4266276"/>
            <a:chExt cx="7339701" cy="147065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C2263AC-03DB-4690-8E2C-DB28110CB329}"/>
                </a:ext>
              </a:extLst>
            </p:cNvPr>
            <p:cNvGrpSpPr/>
            <p:nvPr/>
          </p:nvGrpSpPr>
          <p:grpSpPr>
            <a:xfrm>
              <a:off x="884268" y="4266276"/>
              <a:ext cx="7339701" cy="1470650"/>
              <a:chOff x="884268" y="4266276"/>
              <a:chExt cx="7339701" cy="1470650"/>
            </a:xfrm>
          </p:grpSpPr>
          <p:sp>
            <p:nvSpPr>
              <p:cNvPr id="55" name="Arrow: Up-Down 54">
                <a:extLst>
                  <a:ext uri="{FF2B5EF4-FFF2-40B4-BE49-F238E27FC236}">
                    <a16:creationId xmlns:a16="http://schemas.microsoft.com/office/drawing/2014/main" id="{470B35C8-EE3F-4BBA-8E25-536B64AF07F2}"/>
                  </a:ext>
                </a:extLst>
              </p:cNvPr>
              <p:cNvSpPr/>
              <p:nvPr/>
            </p:nvSpPr>
            <p:spPr>
              <a:xfrm>
                <a:off x="884268" y="4266276"/>
                <a:ext cx="279399" cy="1407500"/>
              </a:xfrm>
              <a:prstGeom prst="upDownArrow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18A299C4-4155-4E0A-B206-4B33795932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3969" y="4284286"/>
                <a:ext cx="7200000" cy="1452640"/>
              </a:xfrm>
              <a:prstGeom prst="rect">
                <a:avLst/>
              </a:prstGeom>
            </p:spPr>
          </p:pic>
        </p:grpSp>
        <p:sp>
          <p:nvSpPr>
            <p:cNvPr id="53" name="Arrow: Right 52">
              <a:extLst>
                <a:ext uri="{FF2B5EF4-FFF2-40B4-BE49-F238E27FC236}">
                  <a16:creationId xmlns:a16="http://schemas.microsoft.com/office/drawing/2014/main" id="{31CC66D3-BA20-4DF4-9658-EED6968D7DBB}"/>
                </a:ext>
              </a:extLst>
            </p:cNvPr>
            <p:cNvSpPr/>
            <p:nvPr/>
          </p:nvSpPr>
          <p:spPr>
            <a:xfrm>
              <a:off x="5202581" y="4387708"/>
              <a:ext cx="792000" cy="3301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E793F7BA-5BA2-45A8-9A12-57AAE87340AA}"/>
              </a:ext>
            </a:extLst>
          </p:cNvPr>
          <p:cNvSpPr txBox="1"/>
          <p:nvPr/>
        </p:nvSpPr>
        <p:spPr>
          <a:xfrm>
            <a:off x="7241381" y="2693668"/>
            <a:ext cx="1218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 to scale.</a:t>
            </a:r>
          </a:p>
        </p:txBody>
      </p:sp>
      <p:sp>
        <p:nvSpPr>
          <p:cNvPr id="65" name="Arrow: Right 64">
            <a:extLst>
              <a:ext uri="{FF2B5EF4-FFF2-40B4-BE49-F238E27FC236}">
                <a16:creationId xmlns:a16="http://schemas.microsoft.com/office/drawing/2014/main" id="{5514808C-C9EF-47C0-9928-DCEB34B43F17}"/>
              </a:ext>
            </a:extLst>
          </p:cNvPr>
          <p:cNvSpPr/>
          <p:nvPr/>
        </p:nvSpPr>
        <p:spPr>
          <a:xfrm>
            <a:off x="1504242" y="1834866"/>
            <a:ext cx="1260000" cy="3301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Text Placeholder 16">
            <a:extLst>
              <a:ext uri="{FF2B5EF4-FFF2-40B4-BE49-F238E27FC236}">
                <a16:creationId xmlns:a16="http://schemas.microsoft.com/office/drawing/2014/main" id="{AA73CE8A-ED30-4C40-BE96-F253A1443F9A}"/>
              </a:ext>
            </a:extLst>
          </p:cNvPr>
          <p:cNvSpPr txBox="1">
            <a:spLocks/>
          </p:cNvSpPr>
          <p:nvPr/>
        </p:nvSpPr>
        <p:spPr>
          <a:xfrm>
            <a:off x="306475" y="3530094"/>
            <a:ext cx="5688000" cy="37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statement?</a:t>
            </a:r>
            <a:endParaRPr lang="en-US" dirty="0"/>
          </a:p>
        </p:txBody>
      </p:sp>
      <p:sp>
        <p:nvSpPr>
          <p:cNvPr id="46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7FB09AD5-B9FA-4AD2-9129-B31A5E0536FA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9039052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367F65-7710-43E7-AD4A-300853A21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spring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observe the speed of a wave pulse moving from one end of a slinky to the</a:t>
            </a:r>
            <a:r>
              <a:rPr lang="en-US" dirty="0"/>
              <a:t> other end.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00" name="Group 499">
            <a:extLst>
              <a:ext uri="{FF2B5EF4-FFF2-40B4-BE49-F238E27FC236}">
                <a16:creationId xmlns:a16="http://schemas.microsoft.com/office/drawing/2014/main" id="{6D4957B5-B9B0-4181-A5B2-C9B00E4A35E7}"/>
              </a:ext>
            </a:extLst>
          </p:cNvPr>
          <p:cNvGrpSpPr/>
          <p:nvPr/>
        </p:nvGrpSpPr>
        <p:grpSpPr>
          <a:xfrm>
            <a:off x="563430" y="2085230"/>
            <a:ext cx="8017140" cy="2160165"/>
            <a:chOff x="504000" y="2212197"/>
            <a:chExt cx="8017140" cy="2160165"/>
          </a:xfrm>
        </p:grpSpPr>
        <p:sp>
          <p:nvSpPr>
            <p:cNvPr id="497" name="Arrow: Up-Down 496">
              <a:extLst>
                <a:ext uri="{FF2B5EF4-FFF2-40B4-BE49-F238E27FC236}">
                  <a16:creationId xmlns:a16="http://schemas.microsoft.com/office/drawing/2014/main" id="{304B4AEF-5147-45B5-8197-146D608C9555}"/>
                </a:ext>
              </a:extLst>
            </p:cNvPr>
            <p:cNvSpPr/>
            <p:nvPr/>
          </p:nvSpPr>
          <p:spPr>
            <a:xfrm>
              <a:off x="504000" y="2212197"/>
              <a:ext cx="320362" cy="2098105"/>
            </a:xfrm>
            <a:prstGeom prst="upDown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99" name="Group 498">
              <a:extLst>
                <a:ext uri="{FF2B5EF4-FFF2-40B4-BE49-F238E27FC236}">
                  <a16:creationId xmlns:a16="http://schemas.microsoft.com/office/drawing/2014/main" id="{04329611-7F42-4123-B891-91D1426C5E17}"/>
                </a:ext>
              </a:extLst>
            </p:cNvPr>
            <p:cNvGrpSpPr/>
            <p:nvPr/>
          </p:nvGrpSpPr>
          <p:grpSpPr>
            <a:xfrm>
              <a:off x="678421" y="2235383"/>
              <a:ext cx="7842719" cy="2136979"/>
              <a:chOff x="678421" y="2235383"/>
              <a:chExt cx="7842719" cy="213697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EF87B847-3702-4E67-B9FC-D0A03880878C}"/>
                  </a:ext>
                </a:extLst>
              </p:cNvPr>
              <p:cNvGrpSpPr/>
              <p:nvPr/>
            </p:nvGrpSpPr>
            <p:grpSpPr>
              <a:xfrm>
                <a:off x="678421" y="2235383"/>
                <a:ext cx="7842719" cy="2136979"/>
                <a:chOff x="207592" y="989832"/>
                <a:chExt cx="7842719" cy="2136979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399A7222-FDF8-4022-A6EA-3C30DE116948}"/>
                    </a:ext>
                  </a:extLst>
                </p:cNvPr>
                <p:cNvGrpSpPr/>
                <p:nvPr/>
              </p:nvGrpSpPr>
              <p:grpSpPr>
                <a:xfrm>
                  <a:off x="207592" y="989832"/>
                  <a:ext cx="1942541" cy="2136979"/>
                  <a:chOff x="299086" y="320947"/>
                  <a:chExt cx="1942541" cy="2136979"/>
                </a:xfrm>
              </p:grpSpPr>
              <p:grpSp>
                <p:nvGrpSpPr>
                  <p:cNvPr id="379" name="Group 378">
                    <a:extLst>
                      <a:ext uri="{FF2B5EF4-FFF2-40B4-BE49-F238E27FC236}">
                        <a16:creationId xmlns:a16="http://schemas.microsoft.com/office/drawing/2014/main" id="{FE1F87CE-9170-481C-918C-F2D47CB3C294}"/>
                      </a:ext>
                    </a:extLst>
                  </p:cNvPr>
                  <p:cNvGrpSpPr/>
                  <p:nvPr/>
                </p:nvGrpSpPr>
                <p:grpSpPr>
                  <a:xfrm>
                    <a:off x="299086" y="323744"/>
                    <a:ext cx="1942541" cy="2122974"/>
                    <a:chOff x="1629727" y="2135860"/>
                    <a:chExt cx="1942541" cy="2122974"/>
                  </a:xfrm>
                </p:grpSpPr>
                <p:grpSp>
                  <p:nvGrpSpPr>
                    <p:cNvPr id="437" name="Group 436">
                      <a:extLst>
                        <a:ext uri="{FF2B5EF4-FFF2-40B4-BE49-F238E27FC236}">
                          <a16:creationId xmlns:a16="http://schemas.microsoft.com/office/drawing/2014/main" id="{C2E6769D-A24A-419E-B752-1403E81206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29727" y="2135860"/>
                      <a:ext cx="1904042" cy="2122974"/>
                      <a:chOff x="1629727" y="2135860"/>
                      <a:chExt cx="1904042" cy="2122974"/>
                    </a:xfrm>
                  </p:grpSpPr>
                  <p:grpSp>
                    <p:nvGrpSpPr>
                      <p:cNvPr id="439" name="Group 438">
                        <a:extLst>
                          <a:ext uri="{FF2B5EF4-FFF2-40B4-BE49-F238E27FC236}">
                            <a16:creationId xmlns:a16="http://schemas.microsoft.com/office/drawing/2014/main" id="{DB662FF2-E550-4C08-A187-1451B6429CD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629727" y="2135860"/>
                        <a:ext cx="1522750" cy="2122974"/>
                        <a:chOff x="1629727" y="2135860"/>
                        <a:chExt cx="1522750" cy="2122974"/>
                      </a:xfrm>
                    </p:grpSpPr>
                    <p:grpSp>
                      <p:nvGrpSpPr>
                        <p:cNvPr id="451" name="Group 450">
                          <a:extLst>
                            <a:ext uri="{FF2B5EF4-FFF2-40B4-BE49-F238E27FC236}">
                              <a16:creationId xmlns:a16="http://schemas.microsoft.com/office/drawing/2014/main" id="{BBAEFF82-C9A7-4A90-9846-435F1A61A98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629727" y="2135860"/>
                          <a:ext cx="1145841" cy="1647873"/>
                          <a:chOff x="1629727" y="2135860"/>
                          <a:chExt cx="1145841" cy="1647873"/>
                        </a:xfrm>
                      </p:grpSpPr>
                      <p:grpSp>
                        <p:nvGrpSpPr>
                          <p:cNvPr id="463" name="Group 462">
                            <a:extLst>
                              <a:ext uri="{FF2B5EF4-FFF2-40B4-BE49-F238E27FC236}">
                                <a16:creationId xmlns:a16="http://schemas.microsoft.com/office/drawing/2014/main" id="{0EBC8AF7-EB17-430C-9E9F-B0FB8FBCABA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629727" y="2135860"/>
                            <a:ext cx="764756" cy="1271510"/>
                            <a:chOff x="1629727" y="2135860"/>
                            <a:chExt cx="764756" cy="1271510"/>
                          </a:xfrm>
                        </p:grpSpPr>
                        <p:grpSp>
                          <p:nvGrpSpPr>
                            <p:cNvPr id="475" name="Group 474">
                              <a:extLst>
                                <a:ext uri="{FF2B5EF4-FFF2-40B4-BE49-F238E27FC236}">
                                  <a16:creationId xmlns:a16="http://schemas.microsoft.com/office/drawing/2014/main" id="{D0F6BB92-EEFA-4262-9304-56E4DE3C5BA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629727" y="2178217"/>
                              <a:ext cx="381465" cy="1229153"/>
                              <a:chOff x="1629727" y="2178217"/>
                              <a:chExt cx="381465" cy="1229153"/>
                            </a:xfrm>
                          </p:grpSpPr>
                          <p:cxnSp>
                            <p:nvCxnSpPr>
                              <p:cNvPr id="487" name="Straight Connector 486">
                                <a:extLst>
                                  <a:ext uri="{FF2B5EF4-FFF2-40B4-BE49-F238E27FC236}">
                                    <a16:creationId xmlns:a16="http://schemas.microsoft.com/office/drawing/2014/main" id="{0C455E1C-B650-4B13-A6A7-4B9C2E0D7428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629727" y="2788605"/>
                                <a:ext cx="41546" cy="618765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8" name="Straight Connector 487">
                                <a:extLst>
                                  <a:ext uri="{FF2B5EF4-FFF2-40B4-BE49-F238E27FC236}">
                                    <a16:creationId xmlns:a16="http://schemas.microsoft.com/office/drawing/2014/main" id="{10A0D442-9EE5-4B43-91E2-FF61C1F2AE18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666736" y="2693059"/>
                                <a:ext cx="45473" cy="636963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9" name="Straight Connector 488">
                                <a:extLst>
                                  <a:ext uri="{FF2B5EF4-FFF2-40B4-BE49-F238E27FC236}">
                                    <a16:creationId xmlns:a16="http://schemas.microsoft.com/office/drawing/2014/main" id="{361E3201-B97F-4345-BE0F-276F0967AC2B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707826" y="2621487"/>
                                <a:ext cx="42520" cy="630517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0" name="Straight Connector 489">
                                <a:extLst>
                                  <a:ext uri="{FF2B5EF4-FFF2-40B4-BE49-F238E27FC236}">
                                    <a16:creationId xmlns:a16="http://schemas.microsoft.com/office/drawing/2014/main" id="{19D21387-F38E-42C6-87EA-14767FA46B2C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745158" y="2538217"/>
                                <a:ext cx="37538" cy="626627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1" name="Straight Connector 490">
                                <a:extLst>
                                  <a:ext uri="{FF2B5EF4-FFF2-40B4-BE49-F238E27FC236}">
                                    <a16:creationId xmlns:a16="http://schemas.microsoft.com/office/drawing/2014/main" id="{67D9B56D-C4EA-4CF2-B6E3-6D4528F750DF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783419" y="2452069"/>
                                <a:ext cx="37359" cy="626992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2" name="Straight Connector 491">
                                <a:extLst>
                                  <a:ext uri="{FF2B5EF4-FFF2-40B4-BE49-F238E27FC236}">
                                    <a16:creationId xmlns:a16="http://schemas.microsoft.com/office/drawing/2014/main" id="{A58A9F67-8B85-411C-BC37-F863FCB77FB0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823117" y="2386083"/>
                                <a:ext cx="43758" cy="641254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3" name="Straight Connector 492">
                                <a:extLst>
                                  <a:ext uri="{FF2B5EF4-FFF2-40B4-BE49-F238E27FC236}">
                                    <a16:creationId xmlns:a16="http://schemas.microsoft.com/office/drawing/2014/main" id="{147393B0-DA1B-471C-964A-08468EA6A9F2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859820" y="2317346"/>
                                <a:ext cx="37649" cy="652676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4" name="Straight Connector 493">
                                <a:extLst>
                                  <a:ext uri="{FF2B5EF4-FFF2-40B4-BE49-F238E27FC236}">
                                    <a16:creationId xmlns:a16="http://schemas.microsoft.com/office/drawing/2014/main" id="{ADAEE6C7-9C5F-4936-865D-20B53DEFFF85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900962" y="2267142"/>
                                <a:ext cx="34974" cy="664545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5" name="Straight Connector 494">
                                <a:extLst>
                                  <a:ext uri="{FF2B5EF4-FFF2-40B4-BE49-F238E27FC236}">
                                    <a16:creationId xmlns:a16="http://schemas.microsoft.com/office/drawing/2014/main" id="{A47166ED-A9FA-4E13-B598-560FF5458DB5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938505" y="2219349"/>
                                <a:ext cx="30092" cy="678868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96" name="Straight Connector 495">
                                <a:extLst>
                                  <a:ext uri="{FF2B5EF4-FFF2-40B4-BE49-F238E27FC236}">
                                    <a16:creationId xmlns:a16="http://schemas.microsoft.com/office/drawing/2014/main" id="{A94F3723-71BF-4184-8DBC-D3E6D1F1FA2A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1973549" y="2178217"/>
                                <a:ext cx="37643" cy="684450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grpSp>
                          <p:nvGrpSpPr>
                            <p:cNvPr id="476" name="Group 475">
                              <a:extLst>
                                <a:ext uri="{FF2B5EF4-FFF2-40B4-BE49-F238E27FC236}">
                                  <a16:creationId xmlns:a16="http://schemas.microsoft.com/office/drawing/2014/main" id="{E6B1B6E0-05B5-4DCE-8B6A-F4BCA80E7A36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013076" y="2135860"/>
                              <a:ext cx="381407" cy="1036209"/>
                              <a:chOff x="2013076" y="2135860"/>
                              <a:chExt cx="381407" cy="1036209"/>
                            </a:xfrm>
                          </p:grpSpPr>
                          <p:cxnSp>
                            <p:nvCxnSpPr>
                              <p:cNvPr id="477" name="Straight Connector 476">
                                <a:extLst>
                                  <a:ext uri="{FF2B5EF4-FFF2-40B4-BE49-F238E27FC236}">
                                    <a16:creationId xmlns:a16="http://schemas.microsoft.com/office/drawing/2014/main" id="{5A488E3E-B714-4377-9395-FBE252F778B6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013076" y="2154640"/>
                                <a:ext cx="35540" cy="690786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78" name="Straight Connector 477">
                                <a:extLst>
                                  <a:ext uri="{FF2B5EF4-FFF2-40B4-BE49-F238E27FC236}">
                                    <a16:creationId xmlns:a16="http://schemas.microsoft.com/office/drawing/2014/main" id="{BE942239-AEB1-4ADA-B833-DDBCA253CDA5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053219" y="2135860"/>
                                <a:ext cx="35838" cy="697174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79" name="Straight Connector 478">
                                <a:extLst>
                                  <a:ext uri="{FF2B5EF4-FFF2-40B4-BE49-F238E27FC236}">
                                    <a16:creationId xmlns:a16="http://schemas.microsoft.com/office/drawing/2014/main" id="{0C340415-D6BF-459B-B68C-0E73EF73E30B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085385" y="2135860"/>
                                <a:ext cx="41174" cy="726807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0" name="Straight Connector 479">
                                <a:extLst>
                                  <a:ext uri="{FF2B5EF4-FFF2-40B4-BE49-F238E27FC236}">
                                    <a16:creationId xmlns:a16="http://schemas.microsoft.com/office/drawing/2014/main" id="{2254B629-5118-4417-AEBC-23C8A9424441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129333" y="2142667"/>
                                <a:ext cx="35009" cy="726618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1" name="Straight Connector 480">
                                <a:extLst>
                                  <a:ext uri="{FF2B5EF4-FFF2-40B4-BE49-F238E27FC236}">
                                    <a16:creationId xmlns:a16="http://schemas.microsoft.com/office/drawing/2014/main" id="{D792F3CA-E157-46BC-8B92-0FE5B135F35C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166590" y="2164628"/>
                                <a:ext cx="36568" cy="758125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2" name="Straight Connector 481">
                                <a:extLst>
                                  <a:ext uri="{FF2B5EF4-FFF2-40B4-BE49-F238E27FC236}">
                                    <a16:creationId xmlns:a16="http://schemas.microsoft.com/office/drawing/2014/main" id="{D4391189-3B08-41F0-921B-E9C350BA355D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202216" y="2202753"/>
                                <a:ext cx="40063" cy="751712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3" name="Straight Connector 482">
                                <a:extLst>
                                  <a:ext uri="{FF2B5EF4-FFF2-40B4-BE49-F238E27FC236}">
                                    <a16:creationId xmlns:a16="http://schemas.microsoft.com/office/drawing/2014/main" id="{403BEAE5-EC63-44EA-A8D9-486D25FBB50C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245821" y="2242382"/>
                                <a:ext cx="34509" cy="755003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4" name="Straight Connector 483">
                                <a:extLst>
                                  <a:ext uri="{FF2B5EF4-FFF2-40B4-BE49-F238E27FC236}">
                                    <a16:creationId xmlns:a16="http://schemas.microsoft.com/office/drawing/2014/main" id="{C71F264B-3A5A-4687-B2E9-4A13A7805B30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285521" y="2277385"/>
                                <a:ext cx="32442" cy="756603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5" name="Straight Connector 484">
                                <a:extLst>
                                  <a:ext uri="{FF2B5EF4-FFF2-40B4-BE49-F238E27FC236}">
                                    <a16:creationId xmlns:a16="http://schemas.microsoft.com/office/drawing/2014/main" id="{71B06D92-15F3-4E0C-901F-84C3D29215CE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322562" y="2317346"/>
                                <a:ext cx="33528" cy="788737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486" name="Straight Connector 485">
                                <a:extLst>
                                  <a:ext uri="{FF2B5EF4-FFF2-40B4-BE49-F238E27FC236}">
                                    <a16:creationId xmlns:a16="http://schemas.microsoft.com/office/drawing/2014/main" id="{E0296E15-224D-4AB2-9196-C15BA4362B1B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2357170" y="2386083"/>
                                <a:ext cx="37313" cy="785986"/>
                              </a:xfrm>
                              <a:prstGeom prst="line">
                                <a:avLst/>
                              </a:prstGeom>
                              <a:ln w="190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grpSp>
                        <p:nvGrpSpPr>
                          <p:cNvPr id="464" name="Group 463">
                            <a:extLst>
                              <a:ext uri="{FF2B5EF4-FFF2-40B4-BE49-F238E27FC236}">
                                <a16:creationId xmlns:a16="http://schemas.microsoft.com/office/drawing/2014/main" id="{018540D3-F896-46BE-899C-550B16FCBE7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395143" y="2452069"/>
                            <a:ext cx="380425" cy="1331664"/>
                            <a:chOff x="2395143" y="2452069"/>
                            <a:chExt cx="380425" cy="1331664"/>
                          </a:xfrm>
                        </p:grpSpPr>
                        <p:cxnSp>
                          <p:nvCxnSpPr>
                            <p:cNvPr id="465" name="Straight Connector 464">
                              <a:extLst>
                                <a:ext uri="{FF2B5EF4-FFF2-40B4-BE49-F238E27FC236}">
                                  <a16:creationId xmlns:a16="http://schemas.microsoft.com/office/drawing/2014/main" id="{29B60B46-F301-4326-84FF-3126FD2DDFE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395143" y="2452069"/>
                              <a:ext cx="36795" cy="78225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66" name="Straight Connector 465">
                              <a:extLst>
                                <a:ext uri="{FF2B5EF4-FFF2-40B4-BE49-F238E27FC236}">
                                  <a16:creationId xmlns:a16="http://schemas.microsoft.com/office/drawing/2014/main" id="{67820909-1D3E-4901-B14A-C1B9623F1984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434468" y="2528389"/>
                              <a:ext cx="38199" cy="759577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67" name="Straight Connector 466">
                              <a:extLst>
                                <a:ext uri="{FF2B5EF4-FFF2-40B4-BE49-F238E27FC236}">
                                  <a16:creationId xmlns:a16="http://schemas.microsoft.com/office/drawing/2014/main" id="{9B641E97-4FAB-48A5-B25B-F51E1054FFC0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470499" y="2574099"/>
                              <a:ext cx="34097" cy="765381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68" name="Straight Connector 467">
                              <a:extLst>
                                <a:ext uri="{FF2B5EF4-FFF2-40B4-BE49-F238E27FC236}">
                                  <a16:creationId xmlns:a16="http://schemas.microsoft.com/office/drawing/2014/main" id="{0525B1F7-319C-45E1-92A1-0ADDEB0D9139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514971" y="2619480"/>
                              <a:ext cx="27770" cy="812271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69" name="Straight Connector 468">
                              <a:extLst>
                                <a:ext uri="{FF2B5EF4-FFF2-40B4-BE49-F238E27FC236}">
                                  <a16:creationId xmlns:a16="http://schemas.microsoft.com/office/drawing/2014/main" id="{77D1FD56-F414-408C-8E60-10E58D6CD1C9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546799" y="2729673"/>
                              <a:ext cx="40434" cy="746365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70" name="Straight Connector 469">
                              <a:extLst>
                                <a:ext uri="{FF2B5EF4-FFF2-40B4-BE49-F238E27FC236}">
                                  <a16:creationId xmlns:a16="http://schemas.microsoft.com/office/drawing/2014/main" id="{2388541F-378F-4467-AE72-2B3BE3C90585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591283" y="2760658"/>
                              <a:ext cx="35361" cy="764409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71" name="Straight Connector 470">
                              <a:extLst>
                                <a:ext uri="{FF2B5EF4-FFF2-40B4-BE49-F238E27FC236}">
                                  <a16:creationId xmlns:a16="http://schemas.microsoft.com/office/drawing/2014/main" id="{4BD006DB-7C82-47CF-B3AD-9FBFC5B60DF4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623050" y="2805067"/>
                              <a:ext cx="38121" cy="766215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72" name="Straight Connector 471">
                              <a:extLst>
                                <a:ext uri="{FF2B5EF4-FFF2-40B4-BE49-F238E27FC236}">
                                  <a16:creationId xmlns:a16="http://schemas.microsoft.com/office/drawing/2014/main" id="{D0A5BA9B-5D85-4744-9CE2-DB7C83297D01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654820" y="2862667"/>
                              <a:ext cx="38127" cy="774925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73" name="Straight Connector 472">
                              <a:extLst>
                                <a:ext uri="{FF2B5EF4-FFF2-40B4-BE49-F238E27FC236}">
                                  <a16:creationId xmlns:a16="http://schemas.microsoft.com/office/drawing/2014/main" id="{5F315C1A-5B99-479A-83E0-5476699DBB0B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699302" y="2931687"/>
                              <a:ext cx="31792" cy="791178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474" name="Straight Connector 473">
                              <a:extLst>
                                <a:ext uri="{FF2B5EF4-FFF2-40B4-BE49-F238E27FC236}">
                                  <a16:creationId xmlns:a16="http://schemas.microsoft.com/office/drawing/2014/main" id="{1CD64802-07CD-4763-AB13-B8A7A5FF29C5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2738036" y="3005125"/>
                              <a:ext cx="37532" cy="778608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452" name="Group 451">
                          <a:extLst>
                            <a:ext uri="{FF2B5EF4-FFF2-40B4-BE49-F238E27FC236}">
                              <a16:creationId xmlns:a16="http://schemas.microsoft.com/office/drawing/2014/main" id="{3BF1DAEC-50A7-4F7C-A1B8-562DFF4E9D8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776154" y="3071920"/>
                          <a:ext cx="376323" cy="1186914"/>
                          <a:chOff x="2776154" y="3071920"/>
                          <a:chExt cx="376323" cy="1186914"/>
                        </a:xfrm>
                      </p:grpSpPr>
                      <p:cxnSp>
                        <p:nvCxnSpPr>
                          <p:cNvPr id="453" name="Straight Connector 452">
                            <a:extLst>
                              <a:ext uri="{FF2B5EF4-FFF2-40B4-BE49-F238E27FC236}">
                                <a16:creationId xmlns:a16="http://schemas.microsoft.com/office/drawing/2014/main" id="{423ABE86-981F-443D-B20E-2F4C8EBA8A1C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2776154" y="3071920"/>
                            <a:ext cx="37538" cy="790996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4" name="Straight Connector 453">
                            <a:extLst>
                              <a:ext uri="{FF2B5EF4-FFF2-40B4-BE49-F238E27FC236}">
                                <a16:creationId xmlns:a16="http://schemas.microsoft.com/office/drawing/2014/main" id="{9D1F7BB1-CE89-45C4-8315-EBD9E54A154F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2814355" y="3151168"/>
                            <a:ext cx="37488" cy="789524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5" name="Straight Connector 454">
                            <a:extLst>
                              <a:ext uri="{FF2B5EF4-FFF2-40B4-BE49-F238E27FC236}">
                                <a16:creationId xmlns:a16="http://schemas.microsoft.com/office/drawing/2014/main" id="{4EDC61B6-CB05-4321-8781-DF6DDEAC9871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2852473" y="3227779"/>
                            <a:ext cx="37496" cy="772182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6" name="Straight Connector 455">
                            <a:extLst>
                              <a:ext uri="{FF2B5EF4-FFF2-40B4-BE49-F238E27FC236}">
                                <a16:creationId xmlns:a16="http://schemas.microsoft.com/office/drawing/2014/main" id="{0C35B278-6AC8-4347-BF80-7566EE8D9A10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2890594" y="3293897"/>
                            <a:ext cx="37512" cy="788968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7" name="Straight Connector 456">
                            <a:extLst>
                              <a:ext uri="{FF2B5EF4-FFF2-40B4-BE49-F238E27FC236}">
                                <a16:creationId xmlns:a16="http://schemas.microsoft.com/office/drawing/2014/main" id="{B88E4B05-4DD7-4366-9DC2-C7A34968A4B3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2928739" y="3376943"/>
                            <a:ext cx="37520" cy="750427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8" name="Straight Connector 457">
                            <a:extLst>
                              <a:ext uri="{FF2B5EF4-FFF2-40B4-BE49-F238E27FC236}">
                                <a16:creationId xmlns:a16="http://schemas.microsoft.com/office/drawing/2014/main" id="{85FE9B26-7C85-43A1-9ED4-46DF66CE83D2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2966860" y="3421873"/>
                            <a:ext cx="31214" cy="744947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9" name="Straight Connector 458">
                            <a:extLst>
                              <a:ext uri="{FF2B5EF4-FFF2-40B4-BE49-F238E27FC236}">
                                <a16:creationId xmlns:a16="http://schemas.microsoft.com/office/drawing/2014/main" id="{1B0B035A-229A-4EBF-91D9-765E92541FB0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000838" y="3476038"/>
                            <a:ext cx="37661" cy="743199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0" name="Straight Connector 459">
                            <a:extLst>
                              <a:ext uri="{FF2B5EF4-FFF2-40B4-BE49-F238E27FC236}">
                                <a16:creationId xmlns:a16="http://schemas.microsoft.com/office/drawing/2014/main" id="{AAEFBC21-7CA7-4072-97FE-C82E0CD22E41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037515" y="3525067"/>
                            <a:ext cx="38729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1" name="Straight Connector 460">
                            <a:extLst>
                              <a:ext uri="{FF2B5EF4-FFF2-40B4-BE49-F238E27FC236}">
                                <a16:creationId xmlns:a16="http://schemas.microsoft.com/office/drawing/2014/main" id="{874EB009-C5AE-419D-B038-7C5C023DD897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081985" y="3532945"/>
                            <a:ext cx="32375" cy="725889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62" name="Straight Connector 461">
                            <a:extLst>
                              <a:ext uri="{FF2B5EF4-FFF2-40B4-BE49-F238E27FC236}">
                                <a16:creationId xmlns:a16="http://schemas.microsoft.com/office/drawing/2014/main" id="{03383DD6-3978-443D-96DC-14E78C4B59A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113780" y="3560403"/>
                            <a:ext cx="38697" cy="684664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grpSp>
                    <p:nvGrpSpPr>
                      <p:cNvPr id="440" name="Group 439">
                        <a:extLst>
                          <a:ext uri="{FF2B5EF4-FFF2-40B4-BE49-F238E27FC236}">
                            <a16:creationId xmlns:a16="http://schemas.microsoft.com/office/drawing/2014/main" id="{50EAA30F-6C54-400F-A6D2-D38F994F4DB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151952" y="2979480"/>
                        <a:ext cx="381817" cy="1251688"/>
                        <a:chOff x="3151952" y="2979480"/>
                        <a:chExt cx="381817" cy="1251688"/>
                      </a:xfrm>
                    </p:grpSpPr>
                    <p:cxnSp>
                      <p:nvCxnSpPr>
                        <p:cNvPr id="441" name="Straight Connector 440">
                          <a:extLst>
                            <a:ext uri="{FF2B5EF4-FFF2-40B4-BE49-F238E27FC236}">
                              <a16:creationId xmlns:a16="http://schemas.microsoft.com/office/drawing/2014/main" id="{D046C88A-1E1C-451E-80A5-4934C3921AC2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151952" y="3544398"/>
                          <a:ext cx="38641" cy="68677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2" name="Straight Connector 441">
                          <a:extLst>
                            <a:ext uri="{FF2B5EF4-FFF2-40B4-BE49-F238E27FC236}">
                              <a16:creationId xmlns:a16="http://schemas.microsoft.com/office/drawing/2014/main" id="{B59A3837-756E-441F-84E9-8FE42B3C8C36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190118" y="3525067"/>
                          <a:ext cx="38598" cy="682915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3" name="Straight Connector 442">
                          <a:extLst>
                            <a:ext uri="{FF2B5EF4-FFF2-40B4-BE49-F238E27FC236}">
                              <a16:creationId xmlns:a16="http://schemas.microsoft.com/office/drawing/2014/main" id="{4D6293AF-CAB9-4770-8E15-E3C626D4BF72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234598" y="3494975"/>
                          <a:ext cx="38618" cy="671845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4" name="Straight Connector 443">
                          <a:extLst>
                            <a:ext uri="{FF2B5EF4-FFF2-40B4-BE49-F238E27FC236}">
                              <a16:creationId xmlns:a16="http://schemas.microsoft.com/office/drawing/2014/main" id="{CCEF1EF8-63DA-40EF-9DA8-C3A973AA263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266388" y="3455214"/>
                          <a:ext cx="38593" cy="672156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5" name="Straight Connector 444">
                          <a:extLst>
                            <a:ext uri="{FF2B5EF4-FFF2-40B4-BE49-F238E27FC236}">
                              <a16:creationId xmlns:a16="http://schemas.microsoft.com/office/drawing/2014/main" id="{49C451EE-3A41-492E-A5F2-86307778DA25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304526" y="3409315"/>
                          <a:ext cx="38595" cy="632351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6" name="Straight Connector 445">
                          <a:extLst>
                            <a:ext uri="{FF2B5EF4-FFF2-40B4-BE49-F238E27FC236}">
                              <a16:creationId xmlns:a16="http://schemas.microsoft.com/office/drawing/2014/main" id="{C4AEC939-1F02-4C2E-A869-1027D556CE41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342723" y="3322404"/>
                          <a:ext cx="44866" cy="625923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7" name="Straight Connector 446">
                          <a:extLst>
                            <a:ext uri="{FF2B5EF4-FFF2-40B4-BE49-F238E27FC236}">
                              <a16:creationId xmlns:a16="http://schemas.microsoft.com/office/drawing/2014/main" id="{447AAD70-CE81-4ADF-9074-578FB5488FBE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380894" y="3252004"/>
                          <a:ext cx="38467" cy="610912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8" name="Straight Connector 447">
                          <a:extLst>
                            <a:ext uri="{FF2B5EF4-FFF2-40B4-BE49-F238E27FC236}">
                              <a16:creationId xmlns:a16="http://schemas.microsoft.com/office/drawing/2014/main" id="{827446B5-8F48-4841-BF13-5C272342CAFE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419011" y="3151168"/>
                          <a:ext cx="38480" cy="632565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9" name="Straight Connector 448">
                          <a:extLst>
                            <a:ext uri="{FF2B5EF4-FFF2-40B4-BE49-F238E27FC236}">
                              <a16:creationId xmlns:a16="http://schemas.microsoft.com/office/drawing/2014/main" id="{793AEF63-2A5E-412D-9EA7-CBAFCA11274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457127" y="3079061"/>
                          <a:ext cx="38525" cy="602605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50" name="Straight Connector 449">
                          <a:extLst>
                            <a:ext uri="{FF2B5EF4-FFF2-40B4-BE49-F238E27FC236}">
                              <a16:creationId xmlns:a16="http://schemas.microsoft.com/office/drawing/2014/main" id="{2F832550-5701-4F2E-8D2C-5196C7B0FEF4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495248" y="2979480"/>
                          <a:ext cx="38521" cy="615661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438" name="Straight Connector 437">
                      <a:extLst>
                        <a:ext uri="{FF2B5EF4-FFF2-40B4-BE49-F238E27FC236}">
                          <a16:creationId xmlns:a16="http://schemas.microsoft.com/office/drawing/2014/main" id="{E9306B98-0316-4315-B1D7-2F39286722C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532990" y="2884598"/>
                      <a:ext cx="39278" cy="648347"/>
                    </a:xfrm>
                    <a:prstGeom prst="line">
                      <a:avLst/>
                    </a:prstGeom>
                    <a:ln w="19050" cap="rnd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0" name="Group 379">
                    <a:extLst>
                      <a:ext uri="{FF2B5EF4-FFF2-40B4-BE49-F238E27FC236}">
                        <a16:creationId xmlns:a16="http://schemas.microsoft.com/office/drawing/2014/main" id="{426BF904-02FF-4132-9F9E-B84D543A06D5}"/>
                      </a:ext>
                    </a:extLst>
                  </p:cNvPr>
                  <p:cNvGrpSpPr/>
                  <p:nvPr/>
                </p:nvGrpSpPr>
                <p:grpSpPr>
                  <a:xfrm>
                    <a:off x="302283" y="320947"/>
                    <a:ext cx="1900845" cy="2136979"/>
                    <a:chOff x="1629482" y="2012923"/>
                    <a:chExt cx="1900845" cy="2136979"/>
                  </a:xfrm>
                </p:grpSpPr>
                <p:grpSp>
                  <p:nvGrpSpPr>
                    <p:cNvPr id="381" name="Group 380">
                      <a:extLst>
                        <a:ext uri="{FF2B5EF4-FFF2-40B4-BE49-F238E27FC236}">
                          <a16:creationId xmlns:a16="http://schemas.microsoft.com/office/drawing/2014/main" id="{132A12A6-D1C4-4448-9888-5B2CD6ACF63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29482" y="2012923"/>
                      <a:ext cx="1217697" cy="1811450"/>
                      <a:chOff x="1629482" y="2012923"/>
                      <a:chExt cx="1217697" cy="1811450"/>
                    </a:xfrm>
                  </p:grpSpPr>
                  <p:grpSp>
                    <p:nvGrpSpPr>
                      <p:cNvPr id="402" name="Group 401">
                        <a:extLst>
                          <a:ext uri="{FF2B5EF4-FFF2-40B4-BE49-F238E27FC236}">
                            <a16:creationId xmlns:a16="http://schemas.microsoft.com/office/drawing/2014/main" id="{C6EA13C8-9038-46BB-A952-555E245A83F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629482" y="2012923"/>
                        <a:ext cx="686042" cy="1373674"/>
                        <a:chOff x="1629482" y="2012923"/>
                        <a:chExt cx="686042" cy="1373674"/>
                      </a:xfrm>
                    </p:grpSpPr>
                    <p:grpSp>
                      <p:nvGrpSpPr>
                        <p:cNvPr id="417" name="Group 416">
                          <a:extLst>
                            <a:ext uri="{FF2B5EF4-FFF2-40B4-BE49-F238E27FC236}">
                              <a16:creationId xmlns:a16="http://schemas.microsoft.com/office/drawing/2014/main" id="{0FE8F0E7-25CE-493A-AC2A-72EAA249E60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629482" y="2061898"/>
                          <a:ext cx="343233" cy="1324699"/>
                          <a:chOff x="1629482" y="2061898"/>
                          <a:chExt cx="343233" cy="1324699"/>
                        </a:xfrm>
                      </p:grpSpPr>
                      <p:cxnSp>
                        <p:nvCxnSpPr>
                          <p:cNvPr id="427" name="Straight Connector 426">
                            <a:extLst>
                              <a:ext uri="{FF2B5EF4-FFF2-40B4-BE49-F238E27FC236}">
                                <a16:creationId xmlns:a16="http://schemas.microsoft.com/office/drawing/2014/main" id="{5BF06403-D196-4C50-BE58-B4D5F1639207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629482" y="2666597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28" name="Straight Connector 427">
                            <a:extLst>
                              <a:ext uri="{FF2B5EF4-FFF2-40B4-BE49-F238E27FC236}">
                                <a16:creationId xmlns:a16="http://schemas.microsoft.com/office/drawing/2014/main" id="{BC7CC61F-B8C4-4250-A560-0B0A488DE3C6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667619" y="2573403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29" name="Straight Connector 428">
                            <a:extLst>
                              <a:ext uri="{FF2B5EF4-FFF2-40B4-BE49-F238E27FC236}">
                                <a16:creationId xmlns:a16="http://schemas.microsoft.com/office/drawing/2014/main" id="{58B6D45D-0075-48A3-AD44-9249F2A4025A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705756" y="2503161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0" name="Straight Connector 429">
                            <a:extLst>
                              <a:ext uri="{FF2B5EF4-FFF2-40B4-BE49-F238E27FC236}">
                                <a16:creationId xmlns:a16="http://schemas.microsoft.com/office/drawing/2014/main" id="{AA351C24-0B06-433E-817C-8BEB28A4B5EC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743893" y="2421898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1" name="Straight Connector 430">
                            <a:extLst>
                              <a:ext uri="{FF2B5EF4-FFF2-40B4-BE49-F238E27FC236}">
                                <a16:creationId xmlns:a16="http://schemas.microsoft.com/office/drawing/2014/main" id="{0F397002-63D9-49F0-8168-95EFE568EA5A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782030" y="2335750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2" name="Straight Connector 431">
                            <a:extLst>
                              <a:ext uri="{FF2B5EF4-FFF2-40B4-BE49-F238E27FC236}">
                                <a16:creationId xmlns:a16="http://schemas.microsoft.com/office/drawing/2014/main" id="{9A249792-16CC-49B4-B335-64575BC34842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820167" y="2259755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3" name="Straight Connector 432">
                            <a:extLst>
                              <a:ext uri="{FF2B5EF4-FFF2-40B4-BE49-F238E27FC236}">
                                <a16:creationId xmlns:a16="http://schemas.microsoft.com/office/drawing/2014/main" id="{D6FF7562-F646-4D3C-99E0-DE241C2FD503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858304" y="2194612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4" name="Straight Connector 433">
                            <a:extLst>
                              <a:ext uri="{FF2B5EF4-FFF2-40B4-BE49-F238E27FC236}">
                                <a16:creationId xmlns:a16="http://schemas.microsoft.com/office/drawing/2014/main" id="{E4891773-0EBD-4B81-BB1A-F294D26ABBDC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896441" y="2143161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5" name="Straight Connector 434">
                            <a:extLst>
                              <a:ext uri="{FF2B5EF4-FFF2-40B4-BE49-F238E27FC236}">
                                <a16:creationId xmlns:a16="http://schemas.microsoft.com/office/drawing/2014/main" id="{028A3962-D600-458F-A573-22571AF78161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934578" y="2095368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36" name="Straight Connector 435">
                            <a:extLst>
                              <a:ext uri="{FF2B5EF4-FFF2-40B4-BE49-F238E27FC236}">
                                <a16:creationId xmlns:a16="http://schemas.microsoft.com/office/drawing/2014/main" id="{09E2C473-563E-42C4-98B3-FD0516B1BEDD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972715" y="2061898"/>
                            <a:ext cx="0" cy="720000"/>
                          </a:xfrm>
                          <a:prstGeom prst="line">
                            <a:avLst/>
                          </a:prstGeom>
                          <a:ln w="19050" cap="rnd">
                            <a:solidFill>
                              <a:schemeClr val="bg1">
                                <a:lumMod val="6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18" name="Straight Connector 417">
                          <a:extLst>
                            <a:ext uri="{FF2B5EF4-FFF2-40B4-BE49-F238E27FC236}">
                              <a16:creationId xmlns:a16="http://schemas.microsoft.com/office/drawing/2014/main" id="{08B36EAF-A43C-452B-BBEE-879928770226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010852" y="2038321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9" name="Straight Connector 418">
                          <a:extLst>
                            <a:ext uri="{FF2B5EF4-FFF2-40B4-BE49-F238E27FC236}">
                              <a16:creationId xmlns:a16="http://schemas.microsoft.com/office/drawing/2014/main" id="{3EB37671-AB7D-4BCA-BEF3-98E83A23D01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048989" y="2019541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0" name="Straight Connector 419">
                          <a:extLst>
                            <a:ext uri="{FF2B5EF4-FFF2-40B4-BE49-F238E27FC236}">
                              <a16:creationId xmlns:a16="http://schemas.microsoft.com/office/drawing/2014/main" id="{FB328BEC-CCF6-415A-A435-8014FEFF06CE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087126" y="201292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1" name="Straight Connector 420">
                          <a:extLst>
                            <a:ext uri="{FF2B5EF4-FFF2-40B4-BE49-F238E27FC236}">
                              <a16:creationId xmlns:a16="http://schemas.microsoft.com/office/drawing/2014/main" id="{A330344F-4D3D-4E31-893C-6315195AB3D3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125269" y="202634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2" name="Straight Connector 421">
                          <a:extLst>
                            <a:ext uri="{FF2B5EF4-FFF2-40B4-BE49-F238E27FC236}">
                              <a16:creationId xmlns:a16="http://schemas.microsoft.com/office/drawing/2014/main" id="{3F10D5A5-AC2D-4B3D-BB17-97C5967177D5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163320" y="2038736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3" name="Straight Connector 422">
                          <a:extLst>
                            <a:ext uri="{FF2B5EF4-FFF2-40B4-BE49-F238E27FC236}">
                              <a16:creationId xmlns:a16="http://schemas.microsoft.com/office/drawing/2014/main" id="{13644F22-0852-45BE-A585-793D011E271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201371" y="2086434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4" name="Straight Connector 423">
                          <a:extLst>
                            <a:ext uri="{FF2B5EF4-FFF2-40B4-BE49-F238E27FC236}">
                              <a16:creationId xmlns:a16="http://schemas.microsoft.com/office/drawing/2014/main" id="{56D0E5EB-7CBA-4F73-AFCA-876DB9EA641B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239422" y="2118810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5" name="Straight Connector 424">
                          <a:extLst>
                            <a:ext uri="{FF2B5EF4-FFF2-40B4-BE49-F238E27FC236}">
                              <a16:creationId xmlns:a16="http://schemas.microsoft.com/office/drawing/2014/main" id="{11230525-F718-4CCB-AD7B-85E102303064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277473" y="2161066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6" name="Straight Connector 425">
                          <a:extLst>
                            <a:ext uri="{FF2B5EF4-FFF2-40B4-BE49-F238E27FC236}">
                              <a16:creationId xmlns:a16="http://schemas.microsoft.com/office/drawing/2014/main" id="{C26B87A5-0B32-4E90-A28C-04435CC38936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315524" y="2202364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03" name="Straight Connector 402">
                        <a:extLst>
                          <a:ext uri="{FF2B5EF4-FFF2-40B4-BE49-F238E27FC236}">
                            <a16:creationId xmlns:a16="http://schemas.microsoft.com/office/drawing/2014/main" id="{D271B6D5-D77F-4EB9-B63E-ED0A1920194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353575" y="2269764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4" name="Straight Connector 403">
                        <a:extLst>
                          <a:ext uri="{FF2B5EF4-FFF2-40B4-BE49-F238E27FC236}">
                            <a16:creationId xmlns:a16="http://schemas.microsoft.com/office/drawing/2014/main" id="{0A125E68-D32B-4850-B43F-75A91BF51D0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391626" y="2339522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5" name="Straight Connector 404">
                        <a:extLst>
                          <a:ext uri="{FF2B5EF4-FFF2-40B4-BE49-F238E27FC236}">
                            <a16:creationId xmlns:a16="http://schemas.microsoft.com/office/drawing/2014/main" id="{55E49405-A4CA-43FC-8A7C-DBE99483B0D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429677" y="2400816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6" name="Straight Connector 405">
                        <a:extLst>
                          <a:ext uri="{FF2B5EF4-FFF2-40B4-BE49-F238E27FC236}">
                            <a16:creationId xmlns:a16="http://schemas.microsoft.com/office/drawing/2014/main" id="{70F31E3F-3F76-4B38-829C-71C2A99BDDE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467728" y="2457922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7" name="Straight Connector 406">
                        <a:extLst>
                          <a:ext uri="{FF2B5EF4-FFF2-40B4-BE49-F238E27FC236}">
                            <a16:creationId xmlns:a16="http://schemas.microsoft.com/office/drawing/2014/main" id="{24FBFDCE-5E3E-432F-BE6D-79D64E11AF6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505779" y="2508967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8" name="Straight Connector 407">
                        <a:extLst>
                          <a:ext uri="{FF2B5EF4-FFF2-40B4-BE49-F238E27FC236}">
                            <a16:creationId xmlns:a16="http://schemas.microsoft.com/office/drawing/2014/main" id="{5175AFF5-006C-4FFC-A352-7589558D129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543830" y="2602742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9" name="Straight Connector 408">
                        <a:extLst>
                          <a:ext uri="{FF2B5EF4-FFF2-40B4-BE49-F238E27FC236}">
                            <a16:creationId xmlns:a16="http://schemas.microsoft.com/office/drawing/2014/main" id="{9D460A3E-B6B5-48EA-97DB-E5095F4874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581881" y="2644339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0" name="Straight Connector 409">
                        <a:extLst>
                          <a:ext uri="{FF2B5EF4-FFF2-40B4-BE49-F238E27FC236}">
                            <a16:creationId xmlns:a16="http://schemas.microsoft.com/office/drawing/2014/main" id="{F1B60C94-562B-454B-8086-CDEABB5A1BA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619932" y="268874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1" name="Straight Connector 410">
                        <a:extLst>
                          <a:ext uri="{FF2B5EF4-FFF2-40B4-BE49-F238E27FC236}">
                            <a16:creationId xmlns:a16="http://schemas.microsoft.com/office/drawing/2014/main" id="{A84BD0E5-61DA-475A-8DA6-C15FFBCC33F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657989" y="273737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2" name="Straight Connector 411">
                        <a:extLst>
                          <a:ext uri="{FF2B5EF4-FFF2-40B4-BE49-F238E27FC236}">
                            <a16:creationId xmlns:a16="http://schemas.microsoft.com/office/drawing/2014/main" id="{3CC00FFB-56CD-498D-9397-2F1A05796F4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695827" y="2811647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3" name="Straight Connector 412">
                        <a:extLst>
                          <a:ext uri="{FF2B5EF4-FFF2-40B4-BE49-F238E27FC236}">
                            <a16:creationId xmlns:a16="http://schemas.microsoft.com/office/drawing/2014/main" id="{590AB614-9011-41CC-9EF5-B580930392F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733665" y="2886546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4" name="Straight Connector 413">
                        <a:extLst>
                          <a:ext uri="{FF2B5EF4-FFF2-40B4-BE49-F238E27FC236}">
                            <a16:creationId xmlns:a16="http://schemas.microsoft.com/office/drawing/2014/main" id="{E49D0F3E-A4B1-4CDD-9CC9-9D9A5CBDF96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771503" y="2955601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5" name="Straight Connector 414">
                        <a:extLst>
                          <a:ext uri="{FF2B5EF4-FFF2-40B4-BE49-F238E27FC236}">
                            <a16:creationId xmlns:a16="http://schemas.microsoft.com/office/drawing/2014/main" id="{CE4DFCE8-3450-4B05-A0E0-BA25E34438C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09341" y="3026597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6" name="Straight Connector 415">
                        <a:extLst>
                          <a:ext uri="{FF2B5EF4-FFF2-40B4-BE49-F238E27FC236}">
                            <a16:creationId xmlns:a16="http://schemas.microsoft.com/office/drawing/2014/main" id="{C499B65D-B97D-432E-930F-5A7D5874765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47179" y="310437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82" name="Group 381">
                      <a:extLst>
                        <a:ext uri="{FF2B5EF4-FFF2-40B4-BE49-F238E27FC236}">
                          <a16:creationId xmlns:a16="http://schemas.microsoft.com/office/drawing/2014/main" id="{8875E9FD-BB4E-4B62-BB63-EA249BB8F132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3263396" y="2760816"/>
                      <a:ext cx="266931" cy="1289684"/>
                      <a:chOff x="2618811" y="708102"/>
                      <a:chExt cx="266931" cy="1289684"/>
                    </a:xfrm>
                  </p:grpSpPr>
                  <p:cxnSp>
                    <p:nvCxnSpPr>
                      <p:cNvPr id="395" name="Straight Connector 394">
                        <a:extLst>
                          <a:ext uri="{FF2B5EF4-FFF2-40B4-BE49-F238E27FC236}">
                            <a16:creationId xmlns:a16="http://schemas.microsoft.com/office/drawing/2014/main" id="{44E32021-1AAC-4E5A-AC25-3A255B68E5C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618811" y="1277786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6" name="Straight Connector 395">
                        <a:extLst>
                          <a:ext uri="{FF2B5EF4-FFF2-40B4-BE49-F238E27FC236}">
                            <a16:creationId xmlns:a16="http://schemas.microsoft.com/office/drawing/2014/main" id="{888895CD-9CF4-45FE-BA90-A07206805CD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656944" y="1184899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7" name="Straight Connector 396">
                        <a:extLst>
                          <a:ext uri="{FF2B5EF4-FFF2-40B4-BE49-F238E27FC236}">
                            <a16:creationId xmlns:a16="http://schemas.microsoft.com/office/drawing/2014/main" id="{D00E1744-4B96-4FAC-9BB9-BF68237BCC3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695077" y="1083001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8" name="Straight Connector 397">
                        <a:extLst>
                          <a:ext uri="{FF2B5EF4-FFF2-40B4-BE49-F238E27FC236}">
                            <a16:creationId xmlns:a16="http://schemas.microsoft.com/office/drawing/2014/main" id="{F4D3E892-F581-4ABD-87CD-2151834BDA5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771343" y="911776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9" name="Straight Connector 398">
                        <a:extLst>
                          <a:ext uri="{FF2B5EF4-FFF2-40B4-BE49-F238E27FC236}">
                            <a16:creationId xmlns:a16="http://schemas.microsoft.com/office/drawing/2014/main" id="{2AA14AF7-96C8-4E4F-AFB8-2C55BF365D7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733210" y="100375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0" name="Straight Connector 399">
                        <a:extLst>
                          <a:ext uri="{FF2B5EF4-FFF2-40B4-BE49-F238E27FC236}">
                            <a16:creationId xmlns:a16="http://schemas.microsoft.com/office/drawing/2014/main" id="{F3C690AB-1578-44A6-93E2-173D925EE0C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09476" y="832517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1" name="Straight Connector 400">
                        <a:extLst>
                          <a:ext uri="{FF2B5EF4-FFF2-40B4-BE49-F238E27FC236}">
                            <a16:creationId xmlns:a16="http://schemas.microsoft.com/office/drawing/2014/main" id="{A6894A92-9E3B-42EF-B2A8-2EA673FE442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85742" y="708102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83" name="Group 382">
                      <a:extLst>
                        <a:ext uri="{FF2B5EF4-FFF2-40B4-BE49-F238E27FC236}">
                          <a16:creationId xmlns:a16="http://schemas.microsoft.com/office/drawing/2014/main" id="{9D0DDE60-49D6-4CC7-AF80-4702BF7141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5017" y="3171647"/>
                      <a:ext cx="416512" cy="978255"/>
                      <a:chOff x="2885017" y="3171647"/>
                      <a:chExt cx="416512" cy="978255"/>
                    </a:xfrm>
                  </p:grpSpPr>
                  <p:cxnSp>
                    <p:nvCxnSpPr>
                      <p:cNvPr id="384" name="Straight Connector 383">
                        <a:extLst>
                          <a:ext uri="{FF2B5EF4-FFF2-40B4-BE49-F238E27FC236}">
                            <a16:creationId xmlns:a16="http://schemas.microsoft.com/office/drawing/2014/main" id="{0F28EA17-73EA-4721-85FB-52D7650C2D5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225559" y="337166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5" name="Straight Connector 384">
                        <a:extLst>
                          <a:ext uri="{FF2B5EF4-FFF2-40B4-BE49-F238E27FC236}">
                            <a16:creationId xmlns:a16="http://schemas.microsoft.com/office/drawing/2014/main" id="{C1ADCA1C-03AD-42E8-9364-126FD6E1482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85017" y="3171647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6" name="Straight Connector 385">
                        <a:extLst>
                          <a:ext uri="{FF2B5EF4-FFF2-40B4-BE49-F238E27FC236}">
                            <a16:creationId xmlns:a16="http://schemas.microsoft.com/office/drawing/2014/main" id="{0EFA068D-FC76-41D5-9F2D-5873EB921E6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922855" y="3246546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7" name="Straight Connector 386">
                        <a:extLst>
                          <a:ext uri="{FF2B5EF4-FFF2-40B4-BE49-F238E27FC236}">
                            <a16:creationId xmlns:a16="http://schemas.microsoft.com/office/drawing/2014/main" id="{C143000C-E076-4932-9021-0A8EC290284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960693" y="3301279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8" name="Straight Connector 387">
                        <a:extLst>
                          <a:ext uri="{FF2B5EF4-FFF2-40B4-BE49-F238E27FC236}">
                            <a16:creationId xmlns:a16="http://schemas.microsoft.com/office/drawing/2014/main" id="{0EF657E5-624F-47F3-903E-8CFC29FD5D4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998531" y="3347812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9" name="Straight Connector 388">
                        <a:extLst>
                          <a:ext uri="{FF2B5EF4-FFF2-40B4-BE49-F238E27FC236}">
                            <a16:creationId xmlns:a16="http://schemas.microsoft.com/office/drawing/2014/main" id="{48A9CC8B-8088-4C1F-A84E-74EE7A8AB38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036369" y="3394849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0" name="Straight Connector 389">
                        <a:extLst>
                          <a:ext uri="{FF2B5EF4-FFF2-40B4-BE49-F238E27FC236}">
                            <a16:creationId xmlns:a16="http://schemas.microsoft.com/office/drawing/2014/main" id="{923733A9-7EBF-4DA4-9137-80C96716723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074207" y="340874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1" name="Straight Connector 390">
                        <a:extLst>
                          <a:ext uri="{FF2B5EF4-FFF2-40B4-BE49-F238E27FC236}">
                            <a16:creationId xmlns:a16="http://schemas.microsoft.com/office/drawing/2014/main" id="{B7EC0ADE-1DB8-4392-A803-FD818276E44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112045" y="3429902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2" name="Straight Connector 391">
                        <a:extLst>
                          <a:ext uri="{FF2B5EF4-FFF2-40B4-BE49-F238E27FC236}">
                            <a16:creationId xmlns:a16="http://schemas.microsoft.com/office/drawing/2014/main" id="{8A4C1D9F-AB33-4BAE-8F5A-83F70A01D31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149883" y="3422515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3" name="Straight Connector 392">
                        <a:extLst>
                          <a:ext uri="{FF2B5EF4-FFF2-40B4-BE49-F238E27FC236}">
                            <a16:creationId xmlns:a16="http://schemas.microsoft.com/office/drawing/2014/main" id="{A1905347-71B0-4938-AE07-8B0F1AB43CD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187721" y="3394850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4" name="Straight Connector 393">
                        <a:extLst>
                          <a:ext uri="{FF2B5EF4-FFF2-40B4-BE49-F238E27FC236}">
                            <a16:creationId xmlns:a16="http://schemas.microsoft.com/office/drawing/2014/main" id="{42ED2B46-358F-4D9A-9955-267DA14BDC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301529" y="3291051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04EC419D-A53F-4C3F-8F08-EF9677FEAF1B}"/>
                    </a:ext>
                  </a:extLst>
                </p:cNvPr>
                <p:cNvGrpSpPr/>
                <p:nvPr/>
              </p:nvGrpSpPr>
              <p:grpSpPr>
                <a:xfrm>
                  <a:off x="2152800" y="1670400"/>
                  <a:ext cx="5897511" cy="720449"/>
                  <a:chOff x="207592" y="3631511"/>
                  <a:chExt cx="5897511" cy="720449"/>
                </a:xfrm>
              </p:grpSpPr>
              <p:grpSp>
                <p:nvGrpSpPr>
                  <p:cNvPr id="8" name="Group 7">
                    <a:extLst>
                      <a:ext uri="{FF2B5EF4-FFF2-40B4-BE49-F238E27FC236}">
                        <a16:creationId xmlns:a16="http://schemas.microsoft.com/office/drawing/2014/main" id="{1AA47499-6E73-4997-810A-5280098EBBDD}"/>
                      </a:ext>
                    </a:extLst>
                  </p:cNvPr>
                  <p:cNvGrpSpPr/>
                  <p:nvPr/>
                </p:nvGrpSpPr>
                <p:grpSpPr>
                  <a:xfrm>
                    <a:off x="207592" y="3631511"/>
                    <a:ext cx="4485574" cy="720449"/>
                    <a:chOff x="3534065" y="2184994"/>
                    <a:chExt cx="4485574" cy="720449"/>
                  </a:xfrm>
                </p:grpSpPr>
                <p:grpSp>
                  <p:nvGrpSpPr>
                    <p:cNvPr id="97" name="Group 96">
                      <a:extLst>
                        <a:ext uri="{FF2B5EF4-FFF2-40B4-BE49-F238E27FC236}">
                          <a16:creationId xmlns:a16="http://schemas.microsoft.com/office/drawing/2014/main" id="{06124F91-1F23-4AFD-91E3-CE6CC6F7DFE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534065" y="2185441"/>
                      <a:ext cx="2234428" cy="720002"/>
                      <a:chOff x="6043122" y="2172534"/>
                      <a:chExt cx="2234428" cy="720748"/>
                    </a:xfrm>
                  </p:grpSpPr>
                  <p:grpSp>
                    <p:nvGrpSpPr>
                      <p:cNvPr id="239" name="Group 238">
                        <a:extLst>
                          <a:ext uri="{FF2B5EF4-FFF2-40B4-BE49-F238E27FC236}">
                            <a16:creationId xmlns:a16="http://schemas.microsoft.com/office/drawing/2014/main" id="{1C393C3C-E5BF-42E3-B99C-E508D318473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043122" y="2172907"/>
                        <a:ext cx="1109368" cy="720375"/>
                        <a:chOff x="786890" y="4392960"/>
                        <a:chExt cx="1109368" cy="720375"/>
                      </a:xfrm>
                    </p:grpSpPr>
                    <p:grpSp>
                      <p:nvGrpSpPr>
                        <p:cNvPr id="310" name="Group 309">
                          <a:extLst>
                            <a:ext uri="{FF2B5EF4-FFF2-40B4-BE49-F238E27FC236}">
                              <a16:creationId xmlns:a16="http://schemas.microsoft.com/office/drawing/2014/main" id="{CCC89DB1-B6FB-4E71-AA3D-138AC7AE102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86890" y="4392960"/>
                          <a:ext cx="359090" cy="720375"/>
                          <a:chOff x="786890" y="4393893"/>
                          <a:chExt cx="359090" cy="720375"/>
                        </a:xfrm>
                      </p:grpSpPr>
                      <p:grpSp>
                        <p:nvGrpSpPr>
                          <p:cNvPr id="357" name="Group 356">
                            <a:extLst>
                              <a:ext uri="{FF2B5EF4-FFF2-40B4-BE49-F238E27FC236}">
                                <a16:creationId xmlns:a16="http://schemas.microsoft.com/office/drawing/2014/main" id="{5EB72C04-271D-4490-88C3-79B9DF033BE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369" name="Straight Connector 368">
                              <a:extLst>
                                <a:ext uri="{FF2B5EF4-FFF2-40B4-BE49-F238E27FC236}">
                                  <a16:creationId xmlns:a16="http://schemas.microsoft.com/office/drawing/2014/main" id="{2CFCFB30-E065-49FC-A380-9E8C2630C71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70" name="Straight Connector 369">
                              <a:extLst>
                                <a:ext uri="{FF2B5EF4-FFF2-40B4-BE49-F238E27FC236}">
                                  <a16:creationId xmlns:a16="http://schemas.microsoft.com/office/drawing/2014/main" id="{AC269740-6619-4917-82AF-F3FD8091E46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71" name="Straight Connector 370">
                              <a:extLst>
                                <a:ext uri="{FF2B5EF4-FFF2-40B4-BE49-F238E27FC236}">
                                  <a16:creationId xmlns:a16="http://schemas.microsoft.com/office/drawing/2014/main" id="{E361530C-6107-40EE-8407-9F2BBE56BA6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72" name="Straight Connector 371">
                              <a:extLst>
                                <a:ext uri="{FF2B5EF4-FFF2-40B4-BE49-F238E27FC236}">
                                  <a16:creationId xmlns:a16="http://schemas.microsoft.com/office/drawing/2014/main" id="{B7892E29-168D-4012-8579-B1C1A052181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73" name="Straight Connector 372">
                              <a:extLst>
                                <a:ext uri="{FF2B5EF4-FFF2-40B4-BE49-F238E27FC236}">
                                  <a16:creationId xmlns:a16="http://schemas.microsoft.com/office/drawing/2014/main" id="{2A156541-566B-4BCA-BFE8-C6BC06B82F0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74" name="Straight Connector 373">
                              <a:extLst>
                                <a:ext uri="{FF2B5EF4-FFF2-40B4-BE49-F238E27FC236}">
                                  <a16:creationId xmlns:a16="http://schemas.microsoft.com/office/drawing/2014/main" id="{FF21E6BE-AB50-40A7-A7DE-2161D52ABAB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75" name="Straight Connector 374">
                              <a:extLst>
                                <a:ext uri="{FF2B5EF4-FFF2-40B4-BE49-F238E27FC236}">
                                  <a16:creationId xmlns:a16="http://schemas.microsoft.com/office/drawing/2014/main" id="{B89E8FB0-2095-44E7-BFB6-55ECF4E569F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76" name="Straight Connector 375">
                              <a:extLst>
                                <a:ext uri="{FF2B5EF4-FFF2-40B4-BE49-F238E27FC236}">
                                  <a16:creationId xmlns:a16="http://schemas.microsoft.com/office/drawing/2014/main" id="{3A7F05E4-B1EF-43BF-98A8-3F2E34F3E14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77" name="Straight Connector 376">
                              <a:extLst>
                                <a:ext uri="{FF2B5EF4-FFF2-40B4-BE49-F238E27FC236}">
                                  <a16:creationId xmlns:a16="http://schemas.microsoft.com/office/drawing/2014/main" id="{D705842D-93CF-48E6-8288-30DC34C8E92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78" name="Straight Connector 377">
                              <a:extLst>
                                <a:ext uri="{FF2B5EF4-FFF2-40B4-BE49-F238E27FC236}">
                                  <a16:creationId xmlns:a16="http://schemas.microsoft.com/office/drawing/2014/main" id="{3F92EB21-3446-4E73-8FC4-99824706596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58" name="Group 357">
                            <a:extLst>
                              <a:ext uri="{FF2B5EF4-FFF2-40B4-BE49-F238E27FC236}">
                                <a16:creationId xmlns:a16="http://schemas.microsoft.com/office/drawing/2014/main" id="{CD7C768D-C376-4BA5-B602-138FC1625D44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2"/>
                            <a:chOff x="983706" y="3527318"/>
                            <a:chExt cx="1371600" cy="720002"/>
                          </a:xfrm>
                        </p:grpSpPr>
                        <p:cxnSp>
                          <p:nvCxnSpPr>
                            <p:cNvPr id="359" name="Straight Connector 358">
                              <a:extLst>
                                <a:ext uri="{FF2B5EF4-FFF2-40B4-BE49-F238E27FC236}">
                                  <a16:creationId xmlns:a16="http://schemas.microsoft.com/office/drawing/2014/main" id="{E8AA63B2-732C-4C44-BDFF-E72C17A3777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60" name="Straight Connector 359">
                              <a:extLst>
                                <a:ext uri="{FF2B5EF4-FFF2-40B4-BE49-F238E27FC236}">
                                  <a16:creationId xmlns:a16="http://schemas.microsoft.com/office/drawing/2014/main" id="{F7D94D9F-0A19-4DD7-BE79-8FD400C0182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61" name="Straight Connector 360">
                              <a:extLst>
                                <a:ext uri="{FF2B5EF4-FFF2-40B4-BE49-F238E27FC236}">
                                  <a16:creationId xmlns:a16="http://schemas.microsoft.com/office/drawing/2014/main" id="{AA3F6081-73DC-4DE8-8719-91F5C5D167E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62" name="Straight Connector 361">
                              <a:extLst>
                                <a:ext uri="{FF2B5EF4-FFF2-40B4-BE49-F238E27FC236}">
                                  <a16:creationId xmlns:a16="http://schemas.microsoft.com/office/drawing/2014/main" id="{4A8F9D28-A8DD-4265-890B-3BB000FD0D4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63" name="Straight Connector 362">
                              <a:extLst>
                                <a:ext uri="{FF2B5EF4-FFF2-40B4-BE49-F238E27FC236}">
                                  <a16:creationId xmlns:a16="http://schemas.microsoft.com/office/drawing/2014/main" id="{60F83384-EC49-49DB-B9A0-BB3657C2C5B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64" name="Straight Connector 363">
                              <a:extLst>
                                <a:ext uri="{FF2B5EF4-FFF2-40B4-BE49-F238E27FC236}">
                                  <a16:creationId xmlns:a16="http://schemas.microsoft.com/office/drawing/2014/main" id="{446A2A45-64BF-42E2-A45D-C3B76442C6E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65" name="Straight Connector 364">
                              <a:extLst>
                                <a:ext uri="{FF2B5EF4-FFF2-40B4-BE49-F238E27FC236}">
                                  <a16:creationId xmlns:a16="http://schemas.microsoft.com/office/drawing/2014/main" id="{6BE630E0-7011-4881-B083-EA2C0221095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20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66" name="Straight Connector 365">
                              <a:extLst>
                                <a:ext uri="{FF2B5EF4-FFF2-40B4-BE49-F238E27FC236}">
                                  <a16:creationId xmlns:a16="http://schemas.microsoft.com/office/drawing/2014/main" id="{E06308B6-179C-4B02-BE0D-2F58944D904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67" name="Straight Connector 366">
                              <a:extLst>
                                <a:ext uri="{FF2B5EF4-FFF2-40B4-BE49-F238E27FC236}">
                                  <a16:creationId xmlns:a16="http://schemas.microsoft.com/office/drawing/2014/main" id="{4F5B9FB7-2624-4A9B-B7D2-D887A652503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68" name="Straight Connector 367">
                              <a:extLst>
                                <a:ext uri="{FF2B5EF4-FFF2-40B4-BE49-F238E27FC236}">
                                  <a16:creationId xmlns:a16="http://schemas.microsoft.com/office/drawing/2014/main" id="{23A4B803-5BF1-4AFA-8BA5-CF32105409F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311" name="Group 310">
                          <a:extLst>
                            <a:ext uri="{FF2B5EF4-FFF2-40B4-BE49-F238E27FC236}">
                              <a16:creationId xmlns:a16="http://schemas.microsoft.com/office/drawing/2014/main" id="{667B305A-A995-4F52-A2F1-A4B34D3F3DF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162376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335" name="Group 334">
                            <a:extLst>
                              <a:ext uri="{FF2B5EF4-FFF2-40B4-BE49-F238E27FC236}">
                                <a16:creationId xmlns:a16="http://schemas.microsoft.com/office/drawing/2014/main" id="{9C19CDAA-C12A-4957-814C-50E111E1F75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347" name="Straight Connector 346">
                              <a:extLst>
                                <a:ext uri="{FF2B5EF4-FFF2-40B4-BE49-F238E27FC236}">
                                  <a16:creationId xmlns:a16="http://schemas.microsoft.com/office/drawing/2014/main" id="{FFA8C7A3-1D48-4870-AEFD-FFFA9994FBD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48" name="Straight Connector 347">
                              <a:extLst>
                                <a:ext uri="{FF2B5EF4-FFF2-40B4-BE49-F238E27FC236}">
                                  <a16:creationId xmlns:a16="http://schemas.microsoft.com/office/drawing/2014/main" id="{350F53D3-CA4F-4077-80A6-FBB22004C1C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49" name="Straight Connector 348">
                              <a:extLst>
                                <a:ext uri="{FF2B5EF4-FFF2-40B4-BE49-F238E27FC236}">
                                  <a16:creationId xmlns:a16="http://schemas.microsoft.com/office/drawing/2014/main" id="{7FE6B07D-E7A6-48B7-9944-92BEBD3C206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50" name="Straight Connector 349">
                              <a:extLst>
                                <a:ext uri="{FF2B5EF4-FFF2-40B4-BE49-F238E27FC236}">
                                  <a16:creationId xmlns:a16="http://schemas.microsoft.com/office/drawing/2014/main" id="{C9C62E6B-5A67-4CE6-B3DD-64B2521DB3E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51" name="Straight Connector 350">
                              <a:extLst>
                                <a:ext uri="{FF2B5EF4-FFF2-40B4-BE49-F238E27FC236}">
                                  <a16:creationId xmlns:a16="http://schemas.microsoft.com/office/drawing/2014/main" id="{A66C976B-6428-4FDF-90A1-EAC0F771CFC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52" name="Straight Connector 351">
                              <a:extLst>
                                <a:ext uri="{FF2B5EF4-FFF2-40B4-BE49-F238E27FC236}">
                                  <a16:creationId xmlns:a16="http://schemas.microsoft.com/office/drawing/2014/main" id="{14F7661C-0ABA-493C-A455-2EA11FACC9C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53" name="Straight Connector 352">
                              <a:extLst>
                                <a:ext uri="{FF2B5EF4-FFF2-40B4-BE49-F238E27FC236}">
                                  <a16:creationId xmlns:a16="http://schemas.microsoft.com/office/drawing/2014/main" id="{1BCB38F2-3553-4373-9EE4-94C7B5D05FD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54" name="Straight Connector 353">
                              <a:extLst>
                                <a:ext uri="{FF2B5EF4-FFF2-40B4-BE49-F238E27FC236}">
                                  <a16:creationId xmlns:a16="http://schemas.microsoft.com/office/drawing/2014/main" id="{54034BAE-503F-4E8C-8F38-AF0241BD1F7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55" name="Straight Connector 354">
                              <a:extLst>
                                <a:ext uri="{FF2B5EF4-FFF2-40B4-BE49-F238E27FC236}">
                                  <a16:creationId xmlns:a16="http://schemas.microsoft.com/office/drawing/2014/main" id="{112B6EB7-E26A-46AE-8A7E-5CAB32B5726E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56" name="Straight Connector 355">
                              <a:extLst>
                                <a:ext uri="{FF2B5EF4-FFF2-40B4-BE49-F238E27FC236}">
                                  <a16:creationId xmlns:a16="http://schemas.microsoft.com/office/drawing/2014/main" id="{C51FF116-1132-41AB-9D57-AEAA4467FEE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36" name="Group 335">
                            <a:extLst>
                              <a:ext uri="{FF2B5EF4-FFF2-40B4-BE49-F238E27FC236}">
                                <a16:creationId xmlns:a16="http://schemas.microsoft.com/office/drawing/2014/main" id="{C31AD27F-5D02-4FB9-A8E8-FD1A868ADA7B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337" name="Straight Connector 336">
                              <a:extLst>
                                <a:ext uri="{FF2B5EF4-FFF2-40B4-BE49-F238E27FC236}">
                                  <a16:creationId xmlns:a16="http://schemas.microsoft.com/office/drawing/2014/main" id="{BB567A7D-2101-466E-9947-14942131F58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38" name="Straight Connector 337">
                              <a:extLst>
                                <a:ext uri="{FF2B5EF4-FFF2-40B4-BE49-F238E27FC236}">
                                  <a16:creationId xmlns:a16="http://schemas.microsoft.com/office/drawing/2014/main" id="{3CE19C80-23C5-4E91-B6A9-7FD7CF8178B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39" name="Straight Connector 338">
                              <a:extLst>
                                <a:ext uri="{FF2B5EF4-FFF2-40B4-BE49-F238E27FC236}">
                                  <a16:creationId xmlns:a16="http://schemas.microsoft.com/office/drawing/2014/main" id="{723DD21E-1763-41F4-81C3-95CE6AD999A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40" name="Straight Connector 339">
                              <a:extLst>
                                <a:ext uri="{FF2B5EF4-FFF2-40B4-BE49-F238E27FC236}">
                                  <a16:creationId xmlns:a16="http://schemas.microsoft.com/office/drawing/2014/main" id="{4E29CF29-2D70-44B4-89A2-0830B8D7E8B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41" name="Straight Connector 340">
                              <a:extLst>
                                <a:ext uri="{FF2B5EF4-FFF2-40B4-BE49-F238E27FC236}">
                                  <a16:creationId xmlns:a16="http://schemas.microsoft.com/office/drawing/2014/main" id="{45E00FF8-B8F8-4A95-BB4A-4FB3FF85126E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42" name="Straight Connector 341">
                              <a:extLst>
                                <a:ext uri="{FF2B5EF4-FFF2-40B4-BE49-F238E27FC236}">
                                  <a16:creationId xmlns:a16="http://schemas.microsoft.com/office/drawing/2014/main" id="{8103D747-3325-4B79-AACB-0DFF129EE39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43" name="Straight Connector 342">
                              <a:extLst>
                                <a:ext uri="{FF2B5EF4-FFF2-40B4-BE49-F238E27FC236}">
                                  <a16:creationId xmlns:a16="http://schemas.microsoft.com/office/drawing/2014/main" id="{EB0E5F11-4727-4E28-80BF-41A842F5013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44" name="Straight Connector 343">
                              <a:extLst>
                                <a:ext uri="{FF2B5EF4-FFF2-40B4-BE49-F238E27FC236}">
                                  <a16:creationId xmlns:a16="http://schemas.microsoft.com/office/drawing/2014/main" id="{715975A6-8063-4A9A-9BE0-484C7A6517D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45" name="Straight Connector 344">
                              <a:extLst>
                                <a:ext uri="{FF2B5EF4-FFF2-40B4-BE49-F238E27FC236}">
                                  <a16:creationId xmlns:a16="http://schemas.microsoft.com/office/drawing/2014/main" id="{0E1E6D33-87DB-4943-B64E-10B95A17000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46" name="Straight Connector 345">
                              <a:extLst>
                                <a:ext uri="{FF2B5EF4-FFF2-40B4-BE49-F238E27FC236}">
                                  <a16:creationId xmlns:a16="http://schemas.microsoft.com/office/drawing/2014/main" id="{9B4C14A7-2896-4EBC-B513-18CFC413C1A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312" name="Group 311">
                          <a:extLst>
                            <a:ext uri="{FF2B5EF4-FFF2-40B4-BE49-F238E27FC236}">
                              <a16:creationId xmlns:a16="http://schemas.microsoft.com/office/drawing/2014/main" id="{9F68CA6E-7549-40D3-BF04-14BBFB1B52F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537168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313" name="Group 312">
                            <a:extLst>
                              <a:ext uri="{FF2B5EF4-FFF2-40B4-BE49-F238E27FC236}">
                                <a16:creationId xmlns:a16="http://schemas.microsoft.com/office/drawing/2014/main" id="{939275C7-59B7-4EFD-80BB-1E5FE385638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325" name="Straight Connector 324">
                              <a:extLst>
                                <a:ext uri="{FF2B5EF4-FFF2-40B4-BE49-F238E27FC236}">
                                  <a16:creationId xmlns:a16="http://schemas.microsoft.com/office/drawing/2014/main" id="{842CB7BD-B92D-4285-86E5-C18FCE2F483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6" name="Straight Connector 325">
                              <a:extLst>
                                <a:ext uri="{FF2B5EF4-FFF2-40B4-BE49-F238E27FC236}">
                                  <a16:creationId xmlns:a16="http://schemas.microsoft.com/office/drawing/2014/main" id="{43947CC2-18EF-4DA0-A9B1-B4CEE08B83C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7" name="Straight Connector 326">
                              <a:extLst>
                                <a:ext uri="{FF2B5EF4-FFF2-40B4-BE49-F238E27FC236}">
                                  <a16:creationId xmlns:a16="http://schemas.microsoft.com/office/drawing/2014/main" id="{E9E5F4ED-921E-4FA2-8321-32A2AC08B59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8" name="Straight Connector 327">
                              <a:extLst>
                                <a:ext uri="{FF2B5EF4-FFF2-40B4-BE49-F238E27FC236}">
                                  <a16:creationId xmlns:a16="http://schemas.microsoft.com/office/drawing/2014/main" id="{BBC780A1-5F52-49D6-9CB8-E07AB003993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9" name="Straight Connector 328">
                              <a:extLst>
                                <a:ext uri="{FF2B5EF4-FFF2-40B4-BE49-F238E27FC236}">
                                  <a16:creationId xmlns:a16="http://schemas.microsoft.com/office/drawing/2014/main" id="{8EEF66C4-1238-48F3-968F-AA27200E3B1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30" name="Straight Connector 329">
                              <a:extLst>
                                <a:ext uri="{FF2B5EF4-FFF2-40B4-BE49-F238E27FC236}">
                                  <a16:creationId xmlns:a16="http://schemas.microsoft.com/office/drawing/2014/main" id="{3E03632B-1590-4716-B701-BE2C09CEFF8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31" name="Straight Connector 330">
                              <a:extLst>
                                <a:ext uri="{FF2B5EF4-FFF2-40B4-BE49-F238E27FC236}">
                                  <a16:creationId xmlns:a16="http://schemas.microsoft.com/office/drawing/2014/main" id="{FFD53510-6879-48FE-A808-1A1F379B7A04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32" name="Straight Connector 331">
                              <a:extLst>
                                <a:ext uri="{FF2B5EF4-FFF2-40B4-BE49-F238E27FC236}">
                                  <a16:creationId xmlns:a16="http://schemas.microsoft.com/office/drawing/2014/main" id="{E6CC2884-197F-4807-9CB6-934D765C858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33" name="Straight Connector 332">
                              <a:extLst>
                                <a:ext uri="{FF2B5EF4-FFF2-40B4-BE49-F238E27FC236}">
                                  <a16:creationId xmlns:a16="http://schemas.microsoft.com/office/drawing/2014/main" id="{06BA1739-F04B-4C88-ACCD-1278D89145C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34" name="Straight Connector 333">
                              <a:extLst>
                                <a:ext uri="{FF2B5EF4-FFF2-40B4-BE49-F238E27FC236}">
                                  <a16:creationId xmlns:a16="http://schemas.microsoft.com/office/drawing/2014/main" id="{2D15FB13-CE9B-404C-89D6-8AEC1703DAD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314" name="Group 313">
                            <a:extLst>
                              <a:ext uri="{FF2B5EF4-FFF2-40B4-BE49-F238E27FC236}">
                                <a16:creationId xmlns:a16="http://schemas.microsoft.com/office/drawing/2014/main" id="{FB77F196-0484-4A16-809F-B24E6C3DCE16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315" name="Straight Connector 314">
                              <a:extLst>
                                <a:ext uri="{FF2B5EF4-FFF2-40B4-BE49-F238E27FC236}">
                                  <a16:creationId xmlns:a16="http://schemas.microsoft.com/office/drawing/2014/main" id="{8C04EB8D-E84E-4761-B8EC-D395839AE70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16" name="Straight Connector 315">
                              <a:extLst>
                                <a:ext uri="{FF2B5EF4-FFF2-40B4-BE49-F238E27FC236}">
                                  <a16:creationId xmlns:a16="http://schemas.microsoft.com/office/drawing/2014/main" id="{1DA2E21A-7ED8-4FE7-9E15-7CD1199100A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17" name="Straight Connector 316">
                              <a:extLst>
                                <a:ext uri="{FF2B5EF4-FFF2-40B4-BE49-F238E27FC236}">
                                  <a16:creationId xmlns:a16="http://schemas.microsoft.com/office/drawing/2014/main" id="{ECB48E08-9725-4E78-9304-AA6EC43FB98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18" name="Straight Connector 317">
                              <a:extLst>
                                <a:ext uri="{FF2B5EF4-FFF2-40B4-BE49-F238E27FC236}">
                                  <a16:creationId xmlns:a16="http://schemas.microsoft.com/office/drawing/2014/main" id="{0C776A1B-183E-4A3C-A688-D920BD0EB38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19" name="Straight Connector 318">
                              <a:extLst>
                                <a:ext uri="{FF2B5EF4-FFF2-40B4-BE49-F238E27FC236}">
                                  <a16:creationId xmlns:a16="http://schemas.microsoft.com/office/drawing/2014/main" id="{9F6F1712-742B-415D-9760-8A2379FF81F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0" name="Straight Connector 319">
                              <a:extLst>
                                <a:ext uri="{FF2B5EF4-FFF2-40B4-BE49-F238E27FC236}">
                                  <a16:creationId xmlns:a16="http://schemas.microsoft.com/office/drawing/2014/main" id="{EAE739CE-C280-4113-A6AC-F7082472AF2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1" name="Straight Connector 320">
                              <a:extLst>
                                <a:ext uri="{FF2B5EF4-FFF2-40B4-BE49-F238E27FC236}">
                                  <a16:creationId xmlns:a16="http://schemas.microsoft.com/office/drawing/2014/main" id="{F2AEE4FC-EDF9-4A4D-BE3E-8D9FFEFFCFD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2" name="Straight Connector 321">
                              <a:extLst>
                                <a:ext uri="{FF2B5EF4-FFF2-40B4-BE49-F238E27FC236}">
                                  <a16:creationId xmlns:a16="http://schemas.microsoft.com/office/drawing/2014/main" id="{3A0BB5AF-6FC4-4B16-89DE-9B953388E1F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3" name="Straight Connector 322">
                              <a:extLst>
                                <a:ext uri="{FF2B5EF4-FFF2-40B4-BE49-F238E27FC236}">
                                  <a16:creationId xmlns:a16="http://schemas.microsoft.com/office/drawing/2014/main" id="{D4E6073B-66F4-4509-86A6-2E8A076B1F9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24" name="Straight Connector 323">
                              <a:extLst>
                                <a:ext uri="{FF2B5EF4-FFF2-40B4-BE49-F238E27FC236}">
                                  <a16:creationId xmlns:a16="http://schemas.microsoft.com/office/drawing/2014/main" id="{74686B7E-B943-4D8E-88B7-299F55C0A73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grpSp>
                    <p:nvGrpSpPr>
                      <p:cNvPr id="240" name="Group 239">
                        <a:extLst>
                          <a:ext uri="{FF2B5EF4-FFF2-40B4-BE49-F238E27FC236}">
                            <a16:creationId xmlns:a16="http://schemas.microsoft.com/office/drawing/2014/main" id="{ECFEF139-AFEA-49A6-84D3-0B0025E3D4A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168182" y="2172534"/>
                        <a:ext cx="1109368" cy="720373"/>
                        <a:chOff x="786890" y="4392960"/>
                        <a:chExt cx="1109368" cy="720373"/>
                      </a:xfrm>
                    </p:grpSpPr>
                    <p:grpSp>
                      <p:nvGrpSpPr>
                        <p:cNvPr id="241" name="Group 240">
                          <a:extLst>
                            <a:ext uri="{FF2B5EF4-FFF2-40B4-BE49-F238E27FC236}">
                              <a16:creationId xmlns:a16="http://schemas.microsoft.com/office/drawing/2014/main" id="{056D7EA7-7017-4C9D-9F45-CF2158CF4E9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86890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288" name="Group 287">
                            <a:extLst>
                              <a:ext uri="{FF2B5EF4-FFF2-40B4-BE49-F238E27FC236}">
                                <a16:creationId xmlns:a16="http://schemas.microsoft.com/office/drawing/2014/main" id="{A36FD680-C756-42AC-9FE8-2FFC7B4CAF4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300" name="Straight Connector 299">
                              <a:extLst>
                                <a:ext uri="{FF2B5EF4-FFF2-40B4-BE49-F238E27FC236}">
                                  <a16:creationId xmlns:a16="http://schemas.microsoft.com/office/drawing/2014/main" id="{6A0FC36E-2FAF-4281-B1C8-7DACDFD3473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01" name="Straight Connector 300">
                              <a:extLst>
                                <a:ext uri="{FF2B5EF4-FFF2-40B4-BE49-F238E27FC236}">
                                  <a16:creationId xmlns:a16="http://schemas.microsoft.com/office/drawing/2014/main" id="{23793C68-0A51-4773-9008-A4737BC096F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02" name="Straight Connector 301">
                              <a:extLst>
                                <a:ext uri="{FF2B5EF4-FFF2-40B4-BE49-F238E27FC236}">
                                  <a16:creationId xmlns:a16="http://schemas.microsoft.com/office/drawing/2014/main" id="{83EFFAFB-429D-423D-B23E-BC125B83CF9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03" name="Straight Connector 302">
                              <a:extLst>
                                <a:ext uri="{FF2B5EF4-FFF2-40B4-BE49-F238E27FC236}">
                                  <a16:creationId xmlns:a16="http://schemas.microsoft.com/office/drawing/2014/main" id="{F17EC536-CF30-4C00-BE81-02F6E69D874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04" name="Straight Connector 303">
                              <a:extLst>
                                <a:ext uri="{FF2B5EF4-FFF2-40B4-BE49-F238E27FC236}">
                                  <a16:creationId xmlns:a16="http://schemas.microsoft.com/office/drawing/2014/main" id="{23B5DA8C-6C02-4FF0-9D61-0616ACD3AC2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05" name="Straight Connector 304">
                              <a:extLst>
                                <a:ext uri="{FF2B5EF4-FFF2-40B4-BE49-F238E27FC236}">
                                  <a16:creationId xmlns:a16="http://schemas.microsoft.com/office/drawing/2014/main" id="{5EBF6981-A251-463D-86A3-AF256640E57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06" name="Straight Connector 305">
                              <a:extLst>
                                <a:ext uri="{FF2B5EF4-FFF2-40B4-BE49-F238E27FC236}">
                                  <a16:creationId xmlns:a16="http://schemas.microsoft.com/office/drawing/2014/main" id="{DA48A32F-9660-4442-AE03-80196CA32A9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07" name="Straight Connector 306">
                              <a:extLst>
                                <a:ext uri="{FF2B5EF4-FFF2-40B4-BE49-F238E27FC236}">
                                  <a16:creationId xmlns:a16="http://schemas.microsoft.com/office/drawing/2014/main" id="{121C7CB4-9F79-408C-A6D9-D639DF08F854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08" name="Straight Connector 307">
                              <a:extLst>
                                <a:ext uri="{FF2B5EF4-FFF2-40B4-BE49-F238E27FC236}">
                                  <a16:creationId xmlns:a16="http://schemas.microsoft.com/office/drawing/2014/main" id="{131CD97D-70E6-412D-922A-4030F0630D1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09" name="Straight Connector 308">
                              <a:extLst>
                                <a:ext uri="{FF2B5EF4-FFF2-40B4-BE49-F238E27FC236}">
                                  <a16:creationId xmlns:a16="http://schemas.microsoft.com/office/drawing/2014/main" id="{E6C49D08-BBA9-43D8-9D57-3DF99190E36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89" name="Group 288">
                            <a:extLst>
                              <a:ext uri="{FF2B5EF4-FFF2-40B4-BE49-F238E27FC236}">
                                <a16:creationId xmlns:a16="http://schemas.microsoft.com/office/drawing/2014/main" id="{E55F2E45-B08F-432C-AB3A-069F1DDE99A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290" name="Straight Connector 289">
                              <a:extLst>
                                <a:ext uri="{FF2B5EF4-FFF2-40B4-BE49-F238E27FC236}">
                                  <a16:creationId xmlns:a16="http://schemas.microsoft.com/office/drawing/2014/main" id="{E00E6489-26C1-48D6-9103-9900DF8D4324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91" name="Straight Connector 290">
                              <a:extLst>
                                <a:ext uri="{FF2B5EF4-FFF2-40B4-BE49-F238E27FC236}">
                                  <a16:creationId xmlns:a16="http://schemas.microsoft.com/office/drawing/2014/main" id="{F8DB1635-26B1-4660-800E-A2348B5CE98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92" name="Straight Connector 291">
                              <a:extLst>
                                <a:ext uri="{FF2B5EF4-FFF2-40B4-BE49-F238E27FC236}">
                                  <a16:creationId xmlns:a16="http://schemas.microsoft.com/office/drawing/2014/main" id="{D3CFD93F-67FA-4F58-9E59-33ED392D91D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93" name="Straight Connector 292">
                              <a:extLst>
                                <a:ext uri="{FF2B5EF4-FFF2-40B4-BE49-F238E27FC236}">
                                  <a16:creationId xmlns:a16="http://schemas.microsoft.com/office/drawing/2014/main" id="{E3E4A8E8-9427-4408-BB7A-B1BBAB9A24B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94" name="Straight Connector 293">
                              <a:extLst>
                                <a:ext uri="{FF2B5EF4-FFF2-40B4-BE49-F238E27FC236}">
                                  <a16:creationId xmlns:a16="http://schemas.microsoft.com/office/drawing/2014/main" id="{D45AF76D-8942-4F0B-B8D3-4AF4A131E12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95" name="Straight Connector 294">
                              <a:extLst>
                                <a:ext uri="{FF2B5EF4-FFF2-40B4-BE49-F238E27FC236}">
                                  <a16:creationId xmlns:a16="http://schemas.microsoft.com/office/drawing/2014/main" id="{AEB84761-B34C-4315-8E61-517A2A59DB44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96" name="Straight Connector 295">
                              <a:extLst>
                                <a:ext uri="{FF2B5EF4-FFF2-40B4-BE49-F238E27FC236}">
                                  <a16:creationId xmlns:a16="http://schemas.microsoft.com/office/drawing/2014/main" id="{EC93AAF9-3A87-41C8-9248-867B5056D9B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97" name="Straight Connector 296">
                              <a:extLst>
                                <a:ext uri="{FF2B5EF4-FFF2-40B4-BE49-F238E27FC236}">
                                  <a16:creationId xmlns:a16="http://schemas.microsoft.com/office/drawing/2014/main" id="{44A60FED-5C34-40D0-A075-136C0D081E3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98" name="Straight Connector 297">
                              <a:extLst>
                                <a:ext uri="{FF2B5EF4-FFF2-40B4-BE49-F238E27FC236}">
                                  <a16:creationId xmlns:a16="http://schemas.microsoft.com/office/drawing/2014/main" id="{E306D43D-53DD-4EBC-8E6E-CF5C9DEC734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99" name="Straight Connector 298">
                              <a:extLst>
                                <a:ext uri="{FF2B5EF4-FFF2-40B4-BE49-F238E27FC236}">
                                  <a16:creationId xmlns:a16="http://schemas.microsoft.com/office/drawing/2014/main" id="{1AF03018-C9A9-4CD0-873E-2813343F29D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242" name="Group 241">
                          <a:extLst>
                            <a:ext uri="{FF2B5EF4-FFF2-40B4-BE49-F238E27FC236}">
                              <a16:creationId xmlns:a16="http://schemas.microsoft.com/office/drawing/2014/main" id="{937DA01A-475C-4061-A712-5A3FC6FCC16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162376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266" name="Group 265">
                            <a:extLst>
                              <a:ext uri="{FF2B5EF4-FFF2-40B4-BE49-F238E27FC236}">
                                <a16:creationId xmlns:a16="http://schemas.microsoft.com/office/drawing/2014/main" id="{68BE1DAF-CFA2-4E2E-BD04-DA0AD799508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278" name="Straight Connector 277">
                              <a:extLst>
                                <a:ext uri="{FF2B5EF4-FFF2-40B4-BE49-F238E27FC236}">
                                  <a16:creationId xmlns:a16="http://schemas.microsoft.com/office/drawing/2014/main" id="{80B31368-490B-46AD-99F3-6331B4212BB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9" name="Straight Connector 278">
                              <a:extLst>
                                <a:ext uri="{FF2B5EF4-FFF2-40B4-BE49-F238E27FC236}">
                                  <a16:creationId xmlns:a16="http://schemas.microsoft.com/office/drawing/2014/main" id="{FE07261A-5550-4D6E-BB6D-A74BB4B6961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80" name="Straight Connector 279">
                              <a:extLst>
                                <a:ext uri="{FF2B5EF4-FFF2-40B4-BE49-F238E27FC236}">
                                  <a16:creationId xmlns:a16="http://schemas.microsoft.com/office/drawing/2014/main" id="{5053C256-ABA6-42B5-9AC8-70EA7E6C164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81" name="Straight Connector 280">
                              <a:extLst>
                                <a:ext uri="{FF2B5EF4-FFF2-40B4-BE49-F238E27FC236}">
                                  <a16:creationId xmlns:a16="http://schemas.microsoft.com/office/drawing/2014/main" id="{309727BD-12E5-44A1-BE59-B1F42932DCD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82" name="Straight Connector 281">
                              <a:extLst>
                                <a:ext uri="{FF2B5EF4-FFF2-40B4-BE49-F238E27FC236}">
                                  <a16:creationId xmlns:a16="http://schemas.microsoft.com/office/drawing/2014/main" id="{AC7FCD9F-24DA-4CC9-8600-68EC4B58F1F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83" name="Straight Connector 282">
                              <a:extLst>
                                <a:ext uri="{FF2B5EF4-FFF2-40B4-BE49-F238E27FC236}">
                                  <a16:creationId xmlns:a16="http://schemas.microsoft.com/office/drawing/2014/main" id="{A541C640-5656-4BDD-9F6A-6CD187C8277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84" name="Straight Connector 283">
                              <a:extLst>
                                <a:ext uri="{FF2B5EF4-FFF2-40B4-BE49-F238E27FC236}">
                                  <a16:creationId xmlns:a16="http://schemas.microsoft.com/office/drawing/2014/main" id="{89D21B87-B591-47C2-A1E6-E31509EB581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85" name="Straight Connector 284">
                              <a:extLst>
                                <a:ext uri="{FF2B5EF4-FFF2-40B4-BE49-F238E27FC236}">
                                  <a16:creationId xmlns:a16="http://schemas.microsoft.com/office/drawing/2014/main" id="{D63E536D-EA19-4F56-A8B8-BD0A507394C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86" name="Straight Connector 285">
                              <a:extLst>
                                <a:ext uri="{FF2B5EF4-FFF2-40B4-BE49-F238E27FC236}">
                                  <a16:creationId xmlns:a16="http://schemas.microsoft.com/office/drawing/2014/main" id="{E8DCD8FC-DE8A-4F93-9BBA-4D430D02272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87" name="Straight Connector 286">
                              <a:extLst>
                                <a:ext uri="{FF2B5EF4-FFF2-40B4-BE49-F238E27FC236}">
                                  <a16:creationId xmlns:a16="http://schemas.microsoft.com/office/drawing/2014/main" id="{2F5BCFF0-BF04-4D6D-86F3-762B111C4EE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67" name="Group 266">
                            <a:extLst>
                              <a:ext uri="{FF2B5EF4-FFF2-40B4-BE49-F238E27FC236}">
                                <a16:creationId xmlns:a16="http://schemas.microsoft.com/office/drawing/2014/main" id="{658745E1-3F8B-464A-8C95-4BE101DE7D2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268" name="Straight Connector 267">
                              <a:extLst>
                                <a:ext uri="{FF2B5EF4-FFF2-40B4-BE49-F238E27FC236}">
                                  <a16:creationId xmlns:a16="http://schemas.microsoft.com/office/drawing/2014/main" id="{62D451EF-AD69-4D57-B92D-E0DDB9BDB9F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9" name="Straight Connector 268">
                              <a:extLst>
                                <a:ext uri="{FF2B5EF4-FFF2-40B4-BE49-F238E27FC236}">
                                  <a16:creationId xmlns:a16="http://schemas.microsoft.com/office/drawing/2014/main" id="{8F73FB3F-BF8D-4609-A8F2-CD919F98C8F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0" name="Straight Connector 269">
                              <a:extLst>
                                <a:ext uri="{FF2B5EF4-FFF2-40B4-BE49-F238E27FC236}">
                                  <a16:creationId xmlns:a16="http://schemas.microsoft.com/office/drawing/2014/main" id="{17400E83-5C56-4B4A-A769-99F5741022B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1" name="Straight Connector 270">
                              <a:extLst>
                                <a:ext uri="{FF2B5EF4-FFF2-40B4-BE49-F238E27FC236}">
                                  <a16:creationId xmlns:a16="http://schemas.microsoft.com/office/drawing/2014/main" id="{058323BF-D7C6-4BDC-A35D-E65991DEA23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2" name="Straight Connector 271">
                              <a:extLst>
                                <a:ext uri="{FF2B5EF4-FFF2-40B4-BE49-F238E27FC236}">
                                  <a16:creationId xmlns:a16="http://schemas.microsoft.com/office/drawing/2014/main" id="{922BB21B-9A7D-45B7-A581-329679C7385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3" name="Straight Connector 272">
                              <a:extLst>
                                <a:ext uri="{FF2B5EF4-FFF2-40B4-BE49-F238E27FC236}">
                                  <a16:creationId xmlns:a16="http://schemas.microsoft.com/office/drawing/2014/main" id="{5E925C57-9EE5-433F-85C4-EAE9A40135D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4" name="Straight Connector 273">
                              <a:extLst>
                                <a:ext uri="{FF2B5EF4-FFF2-40B4-BE49-F238E27FC236}">
                                  <a16:creationId xmlns:a16="http://schemas.microsoft.com/office/drawing/2014/main" id="{1BAE2CD4-6DE9-4C11-87A5-298B92D7D36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5" name="Straight Connector 274">
                              <a:extLst>
                                <a:ext uri="{FF2B5EF4-FFF2-40B4-BE49-F238E27FC236}">
                                  <a16:creationId xmlns:a16="http://schemas.microsoft.com/office/drawing/2014/main" id="{3DF38C69-DF66-462B-8F67-B954817519B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6" name="Straight Connector 275">
                              <a:extLst>
                                <a:ext uri="{FF2B5EF4-FFF2-40B4-BE49-F238E27FC236}">
                                  <a16:creationId xmlns:a16="http://schemas.microsoft.com/office/drawing/2014/main" id="{96EFC8E5-296B-44D6-9E38-E26AA9798F2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7" name="Straight Connector 276">
                              <a:extLst>
                                <a:ext uri="{FF2B5EF4-FFF2-40B4-BE49-F238E27FC236}">
                                  <a16:creationId xmlns:a16="http://schemas.microsoft.com/office/drawing/2014/main" id="{DE4CC9B7-4A27-477B-A361-21EC5F3256B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243" name="Group 242">
                          <a:extLst>
                            <a:ext uri="{FF2B5EF4-FFF2-40B4-BE49-F238E27FC236}">
                              <a16:creationId xmlns:a16="http://schemas.microsoft.com/office/drawing/2014/main" id="{1F7E0A78-0CA1-4501-AD72-971738E8D6D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537168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244" name="Group 243">
                            <a:extLst>
                              <a:ext uri="{FF2B5EF4-FFF2-40B4-BE49-F238E27FC236}">
                                <a16:creationId xmlns:a16="http://schemas.microsoft.com/office/drawing/2014/main" id="{3986C92A-861E-4379-87D4-D22E6C82B07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256" name="Straight Connector 255">
                              <a:extLst>
                                <a:ext uri="{FF2B5EF4-FFF2-40B4-BE49-F238E27FC236}">
                                  <a16:creationId xmlns:a16="http://schemas.microsoft.com/office/drawing/2014/main" id="{6CD03AF5-A39F-4A0B-B84E-8B029DAFBB2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7" name="Straight Connector 256">
                              <a:extLst>
                                <a:ext uri="{FF2B5EF4-FFF2-40B4-BE49-F238E27FC236}">
                                  <a16:creationId xmlns:a16="http://schemas.microsoft.com/office/drawing/2014/main" id="{C5867A28-4E32-4B3D-91BC-F944F0D3C7F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8" name="Straight Connector 257">
                              <a:extLst>
                                <a:ext uri="{FF2B5EF4-FFF2-40B4-BE49-F238E27FC236}">
                                  <a16:creationId xmlns:a16="http://schemas.microsoft.com/office/drawing/2014/main" id="{E8AFCD47-FADE-4684-B4B4-BE3895C9B4B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9" name="Straight Connector 258">
                              <a:extLst>
                                <a:ext uri="{FF2B5EF4-FFF2-40B4-BE49-F238E27FC236}">
                                  <a16:creationId xmlns:a16="http://schemas.microsoft.com/office/drawing/2014/main" id="{1BBB0BA5-FDD0-4062-8A02-9965A08FADC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0" name="Straight Connector 259">
                              <a:extLst>
                                <a:ext uri="{FF2B5EF4-FFF2-40B4-BE49-F238E27FC236}">
                                  <a16:creationId xmlns:a16="http://schemas.microsoft.com/office/drawing/2014/main" id="{238CD5C9-3F77-40BD-B381-245BF08F86C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1" name="Straight Connector 260">
                              <a:extLst>
                                <a:ext uri="{FF2B5EF4-FFF2-40B4-BE49-F238E27FC236}">
                                  <a16:creationId xmlns:a16="http://schemas.microsoft.com/office/drawing/2014/main" id="{4316269A-2905-41DD-A047-63DE693CBDB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2" name="Straight Connector 261">
                              <a:extLst>
                                <a:ext uri="{FF2B5EF4-FFF2-40B4-BE49-F238E27FC236}">
                                  <a16:creationId xmlns:a16="http://schemas.microsoft.com/office/drawing/2014/main" id="{10A43045-36B2-48E9-80E1-DC5DEA852F7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3" name="Straight Connector 262">
                              <a:extLst>
                                <a:ext uri="{FF2B5EF4-FFF2-40B4-BE49-F238E27FC236}">
                                  <a16:creationId xmlns:a16="http://schemas.microsoft.com/office/drawing/2014/main" id="{B655438B-B6D2-4368-9720-7D373FAE62E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4" name="Straight Connector 263">
                              <a:extLst>
                                <a:ext uri="{FF2B5EF4-FFF2-40B4-BE49-F238E27FC236}">
                                  <a16:creationId xmlns:a16="http://schemas.microsoft.com/office/drawing/2014/main" id="{C8CA857B-8AE3-47C2-A92D-5172371E719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5" name="Straight Connector 264">
                              <a:extLst>
                                <a:ext uri="{FF2B5EF4-FFF2-40B4-BE49-F238E27FC236}">
                                  <a16:creationId xmlns:a16="http://schemas.microsoft.com/office/drawing/2014/main" id="{FB37F979-FD5D-4C9E-B3C3-4B5A528AA3C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45" name="Group 244">
                            <a:extLst>
                              <a:ext uri="{FF2B5EF4-FFF2-40B4-BE49-F238E27FC236}">
                                <a16:creationId xmlns:a16="http://schemas.microsoft.com/office/drawing/2014/main" id="{D1FDF91A-7E08-45A3-864F-FEA1185F913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246" name="Straight Connector 245">
                              <a:extLst>
                                <a:ext uri="{FF2B5EF4-FFF2-40B4-BE49-F238E27FC236}">
                                  <a16:creationId xmlns:a16="http://schemas.microsoft.com/office/drawing/2014/main" id="{6D1849B9-3C6D-4738-ABB3-5256AB71DCF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7" name="Straight Connector 246">
                              <a:extLst>
                                <a:ext uri="{FF2B5EF4-FFF2-40B4-BE49-F238E27FC236}">
                                  <a16:creationId xmlns:a16="http://schemas.microsoft.com/office/drawing/2014/main" id="{A74D9F4B-38C2-4CBD-8501-AF8C7E19563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8" name="Straight Connector 247">
                              <a:extLst>
                                <a:ext uri="{FF2B5EF4-FFF2-40B4-BE49-F238E27FC236}">
                                  <a16:creationId xmlns:a16="http://schemas.microsoft.com/office/drawing/2014/main" id="{36D6B03A-DECE-4D3C-914E-75B1699D8F8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9" name="Straight Connector 248">
                              <a:extLst>
                                <a:ext uri="{FF2B5EF4-FFF2-40B4-BE49-F238E27FC236}">
                                  <a16:creationId xmlns:a16="http://schemas.microsoft.com/office/drawing/2014/main" id="{A008A99E-71B0-4B3B-B598-46CACCBC9B4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0" name="Straight Connector 249">
                              <a:extLst>
                                <a:ext uri="{FF2B5EF4-FFF2-40B4-BE49-F238E27FC236}">
                                  <a16:creationId xmlns:a16="http://schemas.microsoft.com/office/drawing/2014/main" id="{73A0B298-08B2-4CBD-903C-EC17F336BEF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1" name="Straight Connector 250">
                              <a:extLst>
                                <a:ext uri="{FF2B5EF4-FFF2-40B4-BE49-F238E27FC236}">
                                  <a16:creationId xmlns:a16="http://schemas.microsoft.com/office/drawing/2014/main" id="{25C440D8-CF43-44E5-8404-6CE7E645E79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2" name="Straight Connector 251">
                              <a:extLst>
                                <a:ext uri="{FF2B5EF4-FFF2-40B4-BE49-F238E27FC236}">
                                  <a16:creationId xmlns:a16="http://schemas.microsoft.com/office/drawing/2014/main" id="{8112050F-0AA0-4456-96C6-C6AAD255113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3" name="Straight Connector 252">
                              <a:extLst>
                                <a:ext uri="{FF2B5EF4-FFF2-40B4-BE49-F238E27FC236}">
                                  <a16:creationId xmlns:a16="http://schemas.microsoft.com/office/drawing/2014/main" id="{B07D373D-5F98-41DC-9E54-2AF5562F78B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4" name="Straight Connector 253">
                              <a:extLst>
                                <a:ext uri="{FF2B5EF4-FFF2-40B4-BE49-F238E27FC236}">
                                  <a16:creationId xmlns:a16="http://schemas.microsoft.com/office/drawing/2014/main" id="{30B5F847-99D3-4006-A8ED-C111EF3FADD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5" name="Straight Connector 254">
                              <a:extLst>
                                <a:ext uri="{FF2B5EF4-FFF2-40B4-BE49-F238E27FC236}">
                                  <a16:creationId xmlns:a16="http://schemas.microsoft.com/office/drawing/2014/main" id="{74CAB4AF-9D8C-40CC-9D53-44E36056A62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</p:grpSp>
                <p:grpSp>
                  <p:nvGrpSpPr>
                    <p:cNvPr id="98" name="Group 97">
                      <a:extLst>
                        <a:ext uri="{FF2B5EF4-FFF2-40B4-BE49-F238E27FC236}">
                          <a16:creationId xmlns:a16="http://schemas.microsoft.com/office/drawing/2014/main" id="{76C66EDA-A1B9-4E94-A6EA-DE339955A3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785211" y="2184994"/>
                      <a:ext cx="2234428" cy="720002"/>
                      <a:chOff x="6043122" y="2172534"/>
                      <a:chExt cx="2234428" cy="720748"/>
                    </a:xfrm>
                  </p:grpSpPr>
                  <p:grpSp>
                    <p:nvGrpSpPr>
                      <p:cNvPr id="99" name="Group 98">
                        <a:extLst>
                          <a:ext uri="{FF2B5EF4-FFF2-40B4-BE49-F238E27FC236}">
                            <a16:creationId xmlns:a16="http://schemas.microsoft.com/office/drawing/2014/main" id="{1B13E34D-A815-4223-888A-4DEACD1187F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043122" y="2172907"/>
                        <a:ext cx="1109368" cy="720375"/>
                        <a:chOff x="786890" y="4392960"/>
                        <a:chExt cx="1109368" cy="720375"/>
                      </a:xfrm>
                    </p:grpSpPr>
                    <p:grpSp>
                      <p:nvGrpSpPr>
                        <p:cNvPr id="170" name="Group 169">
                          <a:extLst>
                            <a:ext uri="{FF2B5EF4-FFF2-40B4-BE49-F238E27FC236}">
                              <a16:creationId xmlns:a16="http://schemas.microsoft.com/office/drawing/2014/main" id="{A91FF76D-0997-489F-996A-D1623F8BBE9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86890" y="4392960"/>
                          <a:ext cx="359090" cy="720375"/>
                          <a:chOff x="786890" y="4393893"/>
                          <a:chExt cx="359090" cy="720375"/>
                        </a:xfrm>
                      </p:grpSpPr>
                      <p:grpSp>
                        <p:nvGrpSpPr>
                          <p:cNvPr id="217" name="Group 216">
                            <a:extLst>
                              <a:ext uri="{FF2B5EF4-FFF2-40B4-BE49-F238E27FC236}">
                                <a16:creationId xmlns:a16="http://schemas.microsoft.com/office/drawing/2014/main" id="{B79A3CE8-1C7B-4C6F-A1B6-BD8E8D39D4C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229" name="Straight Connector 228">
                              <a:extLst>
                                <a:ext uri="{FF2B5EF4-FFF2-40B4-BE49-F238E27FC236}">
                                  <a16:creationId xmlns:a16="http://schemas.microsoft.com/office/drawing/2014/main" id="{10D1283E-F411-47BC-A6C4-83FB4712922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30" name="Straight Connector 229">
                              <a:extLst>
                                <a:ext uri="{FF2B5EF4-FFF2-40B4-BE49-F238E27FC236}">
                                  <a16:creationId xmlns:a16="http://schemas.microsoft.com/office/drawing/2014/main" id="{9387E4FB-CDA4-4ABF-A1F6-8543FF0D177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31" name="Straight Connector 230">
                              <a:extLst>
                                <a:ext uri="{FF2B5EF4-FFF2-40B4-BE49-F238E27FC236}">
                                  <a16:creationId xmlns:a16="http://schemas.microsoft.com/office/drawing/2014/main" id="{AC41F325-75A1-4266-A684-7A3F059455F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32" name="Straight Connector 231">
                              <a:extLst>
                                <a:ext uri="{FF2B5EF4-FFF2-40B4-BE49-F238E27FC236}">
                                  <a16:creationId xmlns:a16="http://schemas.microsoft.com/office/drawing/2014/main" id="{02CA2D59-BE23-49AD-9E2B-1C6B0C1665C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33" name="Straight Connector 232">
                              <a:extLst>
                                <a:ext uri="{FF2B5EF4-FFF2-40B4-BE49-F238E27FC236}">
                                  <a16:creationId xmlns:a16="http://schemas.microsoft.com/office/drawing/2014/main" id="{E3B19CE6-EBA5-44DE-9310-0BFBB1B904A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34" name="Straight Connector 233">
                              <a:extLst>
                                <a:ext uri="{FF2B5EF4-FFF2-40B4-BE49-F238E27FC236}">
                                  <a16:creationId xmlns:a16="http://schemas.microsoft.com/office/drawing/2014/main" id="{8939C942-8617-45F4-A780-FB478B87A86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35" name="Straight Connector 234">
                              <a:extLst>
                                <a:ext uri="{FF2B5EF4-FFF2-40B4-BE49-F238E27FC236}">
                                  <a16:creationId xmlns:a16="http://schemas.microsoft.com/office/drawing/2014/main" id="{D13AD604-E4D4-4666-9469-DE747264B35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36" name="Straight Connector 235">
                              <a:extLst>
                                <a:ext uri="{FF2B5EF4-FFF2-40B4-BE49-F238E27FC236}">
                                  <a16:creationId xmlns:a16="http://schemas.microsoft.com/office/drawing/2014/main" id="{3A970612-57D5-40F2-AFD8-6AF05CFE54C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37" name="Straight Connector 236">
                              <a:extLst>
                                <a:ext uri="{FF2B5EF4-FFF2-40B4-BE49-F238E27FC236}">
                                  <a16:creationId xmlns:a16="http://schemas.microsoft.com/office/drawing/2014/main" id="{697EC2FC-EE9A-468D-B334-B5F4034A626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38" name="Straight Connector 237">
                              <a:extLst>
                                <a:ext uri="{FF2B5EF4-FFF2-40B4-BE49-F238E27FC236}">
                                  <a16:creationId xmlns:a16="http://schemas.microsoft.com/office/drawing/2014/main" id="{5B50886B-0C6B-49EC-B878-C9629EA8D39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18" name="Group 217">
                            <a:extLst>
                              <a:ext uri="{FF2B5EF4-FFF2-40B4-BE49-F238E27FC236}">
                                <a16:creationId xmlns:a16="http://schemas.microsoft.com/office/drawing/2014/main" id="{1A9E463F-52CE-4ECE-A660-E790D2C3B62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2"/>
                            <a:chOff x="983706" y="3527318"/>
                            <a:chExt cx="1371600" cy="720002"/>
                          </a:xfrm>
                        </p:grpSpPr>
                        <p:cxnSp>
                          <p:nvCxnSpPr>
                            <p:cNvPr id="219" name="Straight Connector 218">
                              <a:extLst>
                                <a:ext uri="{FF2B5EF4-FFF2-40B4-BE49-F238E27FC236}">
                                  <a16:creationId xmlns:a16="http://schemas.microsoft.com/office/drawing/2014/main" id="{56419D6C-4A7C-49CC-9130-80B11AF1C39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0" name="Straight Connector 219">
                              <a:extLst>
                                <a:ext uri="{FF2B5EF4-FFF2-40B4-BE49-F238E27FC236}">
                                  <a16:creationId xmlns:a16="http://schemas.microsoft.com/office/drawing/2014/main" id="{B7B190CF-7E1D-46BB-951F-EB47978B9EB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1" name="Straight Connector 220">
                              <a:extLst>
                                <a:ext uri="{FF2B5EF4-FFF2-40B4-BE49-F238E27FC236}">
                                  <a16:creationId xmlns:a16="http://schemas.microsoft.com/office/drawing/2014/main" id="{2A343E61-C22D-455C-AB30-B16DCEEBF37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2" name="Straight Connector 221">
                              <a:extLst>
                                <a:ext uri="{FF2B5EF4-FFF2-40B4-BE49-F238E27FC236}">
                                  <a16:creationId xmlns:a16="http://schemas.microsoft.com/office/drawing/2014/main" id="{7597F6F4-3B22-4346-B48F-297EEE5166B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3" name="Straight Connector 222">
                              <a:extLst>
                                <a:ext uri="{FF2B5EF4-FFF2-40B4-BE49-F238E27FC236}">
                                  <a16:creationId xmlns:a16="http://schemas.microsoft.com/office/drawing/2014/main" id="{B64037D5-A12C-41B5-B435-4FF9355C36D4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4" name="Straight Connector 223">
                              <a:extLst>
                                <a:ext uri="{FF2B5EF4-FFF2-40B4-BE49-F238E27FC236}">
                                  <a16:creationId xmlns:a16="http://schemas.microsoft.com/office/drawing/2014/main" id="{3884CEF3-BA2F-441A-A4E7-83B988A25B1E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5" name="Straight Connector 224">
                              <a:extLst>
                                <a:ext uri="{FF2B5EF4-FFF2-40B4-BE49-F238E27FC236}">
                                  <a16:creationId xmlns:a16="http://schemas.microsoft.com/office/drawing/2014/main" id="{3D66C79A-21AE-4E31-85CB-60E7FFC0387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20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6" name="Straight Connector 225">
                              <a:extLst>
                                <a:ext uri="{FF2B5EF4-FFF2-40B4-BE49-F238E27FC236}">
                                  <a16:creationId xmlns:a16="http://schemas.microsoft.com/office/drawing/2014/main" id="{7858538B-2DFD-4E6B-92AD-49920467638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7" name="Straight Connector 226">
                              <a:extLst>
                                <a:ext uri="{FF2B5EF4-FFF2-40B4-BE49-F238E27FC236}">
                                  <a16:creationId xmlns:a16="http://schemas.microsoft.com/office/drawing/2014/main" id="{E557FEF1-FCD7-4E02-A655-5161641295F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28" name="Straight Connector 227">
                              <a:extLst>
                                <a:ext uri="{FF2B5EF4-FFF2-40B4-BE49-F238E27FC236}">
                                  <a16:creationId xmlns:a16="http://schemas.microsoft.com/office/drawing/2014/main" id="{63586CB2-1C04-496E-94ED-BF45FEF681E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171" name="Group 170">
                          <a:extLst>
                            <a:ext uri="{FF2B5EF4-FFF2-40B4-BE49-F238E27FC236}">
                              <a16:creationId xmlns:a16="http://schemas.microsoft.com/office/drawing/2014/main" id="{0B7AFCAB-32CF-4BC4-A94E-5B7C7E0CD29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162376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195" name="Group 194">
                            <a:extLst>
                              <a:ext uri="{FF2B5EF4-FFF2-40B4-BE49-F238E27FC236}">
                                <a16:creationId xmlns:a16="http://schemas.microsoft.com/office/drawing/2014/main" id="{0941ECA1-473D-42A9-A89D-7D25498E199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207" name="Straight Connector 206">
                              <a:extLst>
                                <a:ext uri="{FF2B5EF4-FFF2-40B4-BE49-F238E27FC236}">
                                  <a16:creationId xmlns:a16="http://schemas.microsoft.com/office/drawing/2014/main" id="{3EE18279-F619-4DBA-B334-DFF92A43E7C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8" name="Straight Connector 207">
                              <a:extLst>
                                <a:ext uri="{FF2B5EF4-FFF2-40B4-BE49-F238E27FC236}">
                                  <a16:creationId xmlns:a16="http://schemas.microsoft.com/office/drawing/2014/main" id="{49504B84-083B-4CCD-96ED-CC041B9BBF5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9" name="Straight Connector 208">
                              <a:extLst>
                                <a:ext uri="{FF2B5EF4-FFF2-40B4-BE49-F238E27FC236}">
                                  <a16:creationId xmlns:a16="http://schemas.microsoft.com/office/drawing/2014/main" id="{290F824F-5550-4F0E-82B5-4A8204C48AD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10" name="Straight Connector 209">
                              <a:extLst>
                                <a:ext uri="{FF2B5EF4-FFF2-40B4-BE49-F238E27FC236}">
                                  <a16:creationId xmlns:a16="http://schemas.microsoft.com/office/drawing/2014/main" id="{5E3928C9-E8E6-4A89-8E0B-A9E7A40CC55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11" name="Straight Connector 210">
                              <a:extLst>
                                <a:ext uri="{FF2B5EF4-FFF2-40B4-BE49-F238E27FC236}">
                                  <a16:creationId xmlns:a16="http://schemas.microsoft.com/office/drawing/2014/main" id="{4433CC57-5D28-489C-B565-D741687DF10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12" name="Straight Connector 211">
                              <a:extLst>
                                <a:ext uri="{FF2B5EF4-FFF2-40B4-BE49-F238E27FC236}">
                                  <a16:creationId xmlns:a16="http://schemas.microsoft.com/office/drawing/2014/main" id="{E02B8618-2289-4F82-9125-5037D672687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13" name="Straight Connector 212">
                              <a:extLst>
                                <a:ext uri="{FF2B5EF4-FFF2-40B4-BE49-F238E27FC236}">
                                  <a16:creationId xmlns:a16="http://schemas.microsoft.com/office/drawing/2014/main" id="{BB1D452C-A6D7-4F17-94FB-7380341193E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14" name="Straight Connector 213">
                              <a:extLst>
                                <a:ext uri="{FF2B5EF4-FFF2-40B4-BE49-F238E27FC236}">
                                  <a16:creationId xmlns:a16="http://schemas.microsoft.com/office/drawing/2014/main" id="{7F601CAC-17A8-458A-BA20-4554FCDC1B6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15" name="Straight Connector 214">
                              <a:extLst>
                                <a:ext uri="{FF2B5EF4-FFF2-40B4-BE49-F238E27FC236}">
                                  <a16:creationId xmlns:a16="http://schemas.microsoft.com/office/drawing/2014/main" id="{B80461A7-E146-4442-98BF-2215B7A4A7D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16" name="Straight Connector 215">
                              <a:extLst>
                                <a:ext uri="{FF2B5EF4-FFF2-40B4-BE49-F238E27FC236}">
                                  <a16:creationId xmlns:a16="http://schemas.microsoft.com/office/drawing/2014/main" id="{79D189C7-AFDB-48C1-9B72-0D71BB90D12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96" name="Group 195">
                            <a:extLst>
                              <a:ext uri="{FF2B5EF4-FFF2-40B4-BE49-F238E27FC236}">
                                <a16:creationId xmlns:a16="http://schemas.microsoft.com/office/drawing/2014/main" id="{96465EA4-F0BE-41DC-AB49-1440DFAB1F4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197" name="Straight Connector 196">
                              <a:extLst>
                                <a:ext uri="{FF2B5EF4-FFF2-40B4-BE49-F238E27FC236}">
                                  <a16:creationId xmlns:a16="http://schemas.microsoft.com/office/drawing/2014/main" id="{A177C4F2-7505-4147-B2AA-4E9634F7B04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8" name="Straight Connector 197">
                              <a:extLst>
                                <a:ext uri="{FF2B5EF4-FFF2-40B4-BE49-F238E27FC236}">
                                  <a16:creationId xmlns:a16="http://schemas.microsoft.com/office/drawing/2014/main" id="{3724BFD8-A7D1-4473-BA7F-79BC6389403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9" name="Straight Connector 198">
                              <a:extLst>
                                <a:ext uri="{FF2B5EF4-FFF2-40B4-BE49-F238E27FC236}">
                                  <a16:creationId xmlns:a16="http://schemas.microsoft.com/office/drawing/2014/main" id="{B9F95388-6A2D-41DA-8A40-5F364BEA68A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0" name="Straight Connector 199">
                              <a:extLst>
                                <a:ext uri="{FF2B5EF4-FFF2-40B4-BE49-F238E27FC236}">
                                  <a16:creationId xmlns:a16="http://schemas.microsoft.com/office/drawing/2014/main" id="{700E93F1-CF1A-4EF2-AC6F-CE9BE24E1D8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1" name="Straight Connector 200">
                              <a:extLst>
                                <a:ext uri="{FF2B5EF4-FFF2-40B4-BE49-F238E27FC236}">
                                  <a16:creationId xmlns:a16="http://schemas.microsoft.com/office/drawing/2014/main" id="{0FF0030E-9C75-4E40-8BDE-2C95E5CA8DA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2" name="Straight Connector 201">
                              <a:extLst>
                                <a:ext uri="{FF2B5EF4-FFF2-40B4-BE49-F238E27FC236}">
                                  <a16:creationId xmlns:a16="http://schemas.microsoft.com/office/drawing/2014/main" id="{430279B1-3538-4A7A-BAE4-DF31593551F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3" name="Straight Connector 202">
                              <a:extLst>
                                <a:ext uri="{FF2B5EF4-FFF2-40B4-BE49-F238E27FC236}">
                                  <a16:creationId xmlns:a16="http://schemas.microsoft.com/office/drawing/2014/main" id="{B4FC4BAD-31A6-4540-A42C-AE666ACAEAD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4" name="Straight Connector 203">
                              <a:extLst>
                                <a:ext uri="{FF2B5EF4-FFF2-40B4-BE49-F238E27FC236}">
                                  <a16:creationId xmlns:a16="http://schemas.microsoft.com/office/drawing/2014/main" id="{C9630999-3A31-4849-81FC-98050E8E65E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5" name="Straight Connector 204">
                              <a:extLst>
                                <a:ext uri="{FF2B5EF4-FFF2-40B4-BE49-F238E27FC236}">
                                  <a16:creationId xmlns:a16="http://schemas.microsoft.com/office/drawing/2014/main" id="{795C164B-F85B-4188-910A-57BED1FCB96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06" name="Straight Connector 205">
                              <a:extLst>
                                <a:ext uri="{FF2B5EF4-FFF2-40B4-BE49-F238E27FC236}">
                                  <a16:creationId xmlns:a16="http://schemas.microsoft.com/office/drawing/2014/main" id="{E83D5121-8F1B-4126-94DE-F63F6C94BCD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172" name="Group 171">
                          <a:extLst>
                            <a:ext uri="{FF2B5EF4-FFF2-40B4-BE49-F238E27FC236}">
                              <a16:creationId xmlns:a16="http://schemas.microsoft.com/office/drawing/2014/main" id="{997E76F4-093A-406E-9F76-859241D42BC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537168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173" name="Group 172">
                            <a:extLst>
                              <a:ext uri="{FF2B5EF4-FFF2-40B4-BE49-F238E27FC236}">
                                <a16:creationId xmlns:a16="http://schemas.microsoft.com/office/drawing/2014/main" id="{C03322B2-21AF-4053-96CC-96465D6B647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185" name="Straight Connector 184">
                              <a:extLst>
                                <a:ext uri="{FF2B5EF4-FFF2-40B4-BE49-F238E27FC236}">
                                  <a16:creationId xmlns:a16="http://schemas.microsoft.com/office/drawing/2014/main" id="{69ADCCA9-709B-438D-9D6D-7AC7C2F6B1B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6" name="Straight Connector 185">
                              <a:extLst>
                                <a:ext uri="{FF2B5EF4-FFF2-40B4-BE49-F238E27FC236}">
                                  <a16:creationId xmlns:a16="http://schemas.microsoft.com/office/drawing/2014/main" id="{49065C36-C992-42AC-AEE0-C494363CF0F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7" name="Straight Connector 186">
                              <a:extLst>
                                <a:ext uri="{FF2B5EF4-FFF2-40B4-BE49-F238E27FC236}">
                                  <a16:creationId xmlns:a16="http://schemas.microsoft.com/office/drawing/2014/main" id="{2DB9C7A0-AD6C-479F-BED5-C8C1D21EDED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8" name="Straight Connector 187">
                              <a:extLst>
                                <a:ext uri="{FF2B5EF4-FFF2-40B4-BE49-F238E27FC236}">
                                  <a16:creationId xmlns:a16="http://schemas.microsoft.com/office/drawing/2014/main" id="{12DF34FB-7E08-4945-AD5B-6541A75B952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9" name="Straight Connector 188">
                              <a:extLst>
                                <a:ext uri="{FF2B5EF4-FFF2-40B4-BE49-F238E27FC236}">
                                  <a16:creationId xmlns:a16="http://schemas.microsoft.com/office/drawing/2014/main" id="{2A457001-982C-4B79-A0F8-7C6788C81E8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0" name="Straight Connector 189">
                              <a:extLst>
                                <a:ext uri="{FF2B5EF4-FFF2-40B4-BE49-F238E27FC236}">
                                  <a16:creationId xmlns:a16="http://schemas.microsoft.com/office/drawing/2014/main" id="{66E9A7CE-61BB-46D0-8FF0-94830201C35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1" name="Straight Connector 190">
                              <a:extLst>
                                <a:ext uri="{FF2B5EF4-FFF2-40B4-BE49-F238E27FC236}">
                                  <a16:creationId xmlns:a16="http://schemas.microsoft.com/office/drawing/2014/main" id="{D253CDBB-6321-4021-8364-03E41CEB9D0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2" name="Straight Connector 191">
                              <a:extLst>
                                <a:ext uri="{FF2B5EF4-FFF2-40B4-BE49-F238E27FC236}">
                                  <a16:creationId xmlns:a16="http://schemas.microsoft.com/office/drawing/2014/main" id="{2BA8FCE6-041A-4403-B246-2814C0BE639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3" name="Straight Connector 192">
                              <a:extLst>
                                <a:ext uri="{FF2B5EF4-FFF2-40B4-BE49-F238E27FC236}">
                                  <a16:creationId xmlns:a16="http://schemas.microsoft.com/office/drawing/2014/main" id="{313CB155-A979-42AB-8D32-2AC20EEDAA5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94" name="Straight Connector 193">
                              <a:extLst>
                                <a:ext uri="{FF2B5EF4-FFF2-40B4-BE49-F238E27FC236}">
                                  <a16:creationId xmlns:a16="http://schemas.microsoft.com/office/drawing/2014/main" id="{F29F7BBB-67EB-46D5-9B35-3F9C138F56D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74" name="Group 173">
                            <a:extLst>
                              <a:ext uri="{FF2B5EF4-FFF2-40B4-BE49-F238E27FC236}">
                                <a16:creationId xmlns:a16="http://schemas.microsoft.com/office/drawing/2014/main" id="{EFED0DCC-2761-4D64-92CC-CE78C59EFEB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175" name="Straight Connector 174">
                              <a:extLst>
                                <a:ext uri="{FF2B5EF4-FFF2-40B4-BE49-F238E27FC236}">
                                  <a16:creationId xmlns:a16="http://schemas.microsoft.com/office/drawing/2014/main" id="{00845B6F-F268-4C02-B166-362F47930DD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76" name="Straight Connector 175">
                              <a:extLst>
                                <a:ext uri="{FF2B5EF4-FFF2-40B4-BE49-F238E27FC236}">
                                  <a16:creationId xmlns:a16="http://schemas.microsoft.com/office/drawing/2014/main" id="{CF428A3B-E656-4D85-A524-1AA3A347BD1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77" name="Straight Connector 176">
                              <a:extLst>
                                <a:ext uri="{FF2B5EF4-FFF2-40B4-BE49-F238E27FC236}">
                                  <a16:creationId xmlns:a16="http://schemas.microsoft.com/office/drawing/2014/main" id="{0EA27752-E712-4591-8B39-588D085686D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78" name="Straight Connector 177">
                              <a:extLst>
                                <a:ext uri="{FF2B5EF4-FFF2-40B4-BE49-F238E27FC236}">
                                  <a16:creationId xmlns:a16="http://schemas.microsoft.com/office/drawing/2014/main" id="{8EB2F2F3-22CB-4D30-A33C-8258DC07599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79" name="Straight Connector 178">
                              <a:extLst>
                                <a:ext uri="{FF2B5EF4-FFF2-40B4-BE49-F238E27FC236}">
                                  <a16:creationId xmlns:a16="http://schemas.microsoft.com/office/drawing/2014/main" id="{763A7176-B6AA-4AA2-8168-CC8D0BAD9D6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0" name="Straight Connector 179">
                              <a:extLst>
                                <a:ext uri="{FF2B5EF4-FFF2-40B4-BE49-F238E27FC236}">
                                  <a16:creationId xmlns:a16="http://schemas.microsoft.com/office/drawing/2014/main" id="{E492C85F-E015-4509-856A-BCF1E8E705E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1" name="Straight Connector 180">
                              <a:extLst>
                                <a:ext uri="{FF2B5EF4-FFF2-40B4-BE49-F238E27FC236}">
                                  <a16:creationId xmlns:a16="http://schemas.microsoft.com/office/drawing/2014/main" id="{8A3D1475-3036-4D9F-B3FB-2CE71C5246F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2" name="Straight Connector 181">
                              <a:extLst>
                                <a:ext uri="{FF2B5EF4-FFF2-40B4-BE49-F238E27FC236}">
                                  <a16:creationId xmlns:a16="http://schemas.microsoft.com/office/drawing/2014/main" id="{B9651AE0-B3B1-432D-A22A-02D4C05CCD1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3" name="Straight Connector 182">
                              <a:extLst>
                                <a:ext uri="{FF2B5EF4-FFF2-40B4-BE49-F238E27FC236}">
                                  <a16:creationId xmlns:a16="http://schemas.microsoft.com/office/drawing/2014/main" id="{CB327348-662F-41B7-98CB-0245CEB1B7F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84" name="Straight Connector 183">
                              <a:extLst>
                                <a:ext uri="{FF2B5EF4-FFF2-40B4-BE49-F238E27FC236}">
                                  <a16:creationId xmlns:a16="http://schemas.microsoft.com/office/drawing/2014/main" id="{FFEBFE0E-FE64-4740-B71B-BBC4F81BD9C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grpSp>
                    <p:nvGrpSpPr>
                      <p:cNvPr id="100" name="Group 99">
                        <a:extLst>
                          <a:ext uri="{FF2B5EF4-FFF2-40B4-BE49-F238E27FC236}">
                            <a16:creationId xmlns:a16="http://schemas.microsoft.com/office/drawing/2014/main" id="{D69C2CBF-F1D2-47E5-905E-0278FF68CF6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168182" y="2172534"/>
                        <a:ext cx="1109368" cy="720373"/>
                        <a:chOff x="786890" y="4392960"/>
                        <a:chExt cx="1109368" cy="720373"/>
                      </a:xfrm>
                    </p:grpSpPr>
                    <p:grpSp>
                      <p:nvGrpSpPr>
                        <p:cNvPr id="101" name="Group 100">
                          <a:extLst>
                            <a:ext uri="{FF2B5EF4-FFF2-40B4-BE49-F238E27FC236}">
                              <a16:creationId xmlns:a16="http://schemas.microsoft.com/office/drawing/2014/main" id="{9219AD02-F9B0-44FC-8C3B-8FFE6D69221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86890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148" name="Group 147">
                            <a:extLst>
                              <a:ext uri="{FF2B5EF4-FFF2-40B4-BE49-F238E27FC236}">
                                <a16:creationId xmlns:a16="http://schemas.microsoft.com/office/drawing/2014/main" id="{73E5785B-CE35-4E83-A580-889AD63B3508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160" name="Straight Connector 159">
                              <a:extLst>
                                <a:ext uri="{FF2B5EF4-FFF2-40B4-BE49-F238E27FC236}">
                                  <a16:creationId xmlns:a16="http://schemas.microsoft.com/office/drawing/2014/main" id="{4C7ECEA9-7B0F-4686-8827-4B85BC23AC4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1" name="Straight Connector 160">
                              <a:extLst>
                                <a:ext uri="{FF2B5EF4-FFF2-40B4-BE49-F238E27FC236}">
                                  <a16:creationId xmlns:a16="http://schemas.microsoft.com/office/drawing/2014/main" id="{5467AE15-1BCF-4B8F-8C93-5CEFBC1C116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2" name="Straight Connector 161">
                              <a:extLst>
                                <a:ext uri="{FF2B5EF4-FFF2-40B4-BE49-F238E27FC236}">
                                  <a16:creationId xmlns:a16="http://schemas.microsoft.com/office/drawing/2014/main" id="{40CCEC8E-5D2B-4299-B4E4-AFD6DE1E3A9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3" name="Straight Connector 162">
                              <a:extLst>
                                <a:ext uri="{FF2B5EF4-FFF2-40B4-BE49-F238E27FC236}">
                                  <a16:creationId xmlns:a16="http://schemas.microsoft.com/office/drawing/2014/main" id="{D45A6A5D-AA26-4DEF-BC66-E343F578FF4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4" name="Straight Connector 163">
                              <a:extLst>
                                <a:ext uri="{FF2B5EF4-FFF2-40B4-BE49-F238E27FC236}">
                                  <a16:creationId xmlns:a16="http://schemas.microsoft.com/office/drawing/2014/main" id="{FF0F0F77-1C14-4407-8E6C-6BABCE3FA76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5" name="Straight Connector 164">
                              <a:extLst>
                                <a:ext uri="{FF2B5EF4-FFF2-40B4-BE49-F238E27FC236}">
                                  <a16:creationId xmlns:a16="http://schemas.microsoft.com/office/drawing/2014/main" id="{EAB58276-5FC1-41BA-8710-8FD42E7F08D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6" name="Straight Connector 165">
                              <a:extLst>
                                <a:ext uri="{FF2B5EF4-FFF2-40B4-BE49-F238E27FC236}">
                                  <a16:creationId xmlns:a16="http://schemas.microsoft.com/office/drawing/2014/main" id="{7056A4D4-3FD3-4E30-8409-AB425384103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7" name="Straight Connector 166">
                              <a:extLst>
                                <a:ext uri="{FF2B5EF4-FFF2-40B4-BE49-F238E27FC236}">
                                  <a16:creationId xmlns:a16="http://schemas.microsoft.com/office/drawing/2014/main" id="{CB5CF133-0731-4DFE-A552-60CA3011D0B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8" name="Straight Connector 167">
                              <a:extLst>
                                <a:ext uri="{FF2B5EF4-FFF2-40B4-BE49-F238E27FC236}">
                                  <a16:creationId xmlns:a16="http://schemas.microsoft.com/office/drawing/2014/main" id="{FAB20B61-0463-4478-A659-5E002F61FCA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69" name="Straight Connector 168">
                              <a:extLst>
                                <a:ext uri="{FF2B5EF4-FFF2-40B4-BE49-F238E27FC236}">
                                  <a16:creationId xmlns:a16="http://schemas.microsoft.com/office/drawing/2014/main" id="{6A2D78EC-16E2-481C-9342-5F78F3BB732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49" name="Group 148">
                            <a:extLst>
                              <a:ext uri="{FF2B5EF4-FFF2-40B4-BE49-F238E27FC236}">
                                <a16:creationId xmlns:a16="http://schemas.microsoft.com/office/drawing/2014/main" id="{3C721608-8116-4768-BE47-994DC622336B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150" name="Straight Connector 149">
                              <a:extLst>
                                <a:ext uri="{FF2B5EF4-FFF2-40B4-BE49-F238E27FC236}">
                                  <a16:creationId xmlns:a16="http://schemas.microsoft.com/office/drawing/2014/main" id="{D677D883-3526-41AA-B1AE-894D12AEAA6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1" name="Straight Connector 150">
                              <a:extLst>
                                <a:ext uri="{FF2B5EF4-FFF2-40B4-BE49-F238E27FC236}">
                                  <a16:creationId xmlns:a16="http://schemas.microsoft.com/office/drawing/2014/main" id="{918DD7C4-E681-4E4F-9000-62EFFC1CF7B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2" name="Straight Connector 151">
                              <a:extLst>
                                <a:ext uri="{FF2B5EF4-FFF2-40B4-BE49-F238E27FC236}">
                                  <a16:creationId xmlns:a16="http://schemas.microsoft.com/office/drawing/2014/main" id="{25193B12-90AF-4A96-AE4F-CFBA0003F80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3" name="Straight Connector 152">
                              <a:extLst>
                                <a:ext uri="{FF2B5EF4-FFF2-40B4-BE49-F238E27FC236}">
                                  <a16:creationId xmlns:a16="http://schemas.microsoft.com/office/drawing/2014/main" id="{88223703-8DC2-4465-A53E-39AB4E2B5C9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4" name="Straight Connector 153">
                              <a:extLst>
                                <a:ext uri="{FF2B5EF4-FFF2-40B4-BE49-F238E27FC236}">
                                  <a16:creationId xmlns:a16="http://schemas.microsoft.com/office/drawing/2014/main" id="{E427222C-EB48-49D3-AA68-7D439893537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5" name="Straight Connector 154">
                              <a:extLst>
                                <a:ext uri="{FF2B5EF4-FFF2-40B4-BE49-F238E27FC236}">
                                  <a16:creationId xmlns:a16="http://schemas.microsoft.com/office/drawing/2014/main" id="{45E501C5-08FB-45CD-BEF5-A338FB7A997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6" name="Straight Connector 155">
                              <a:extLst>
                                <a:ext uri="{FF2B5EF4-FFF2-40B4-BE49-F238E27FC236}">
                                  <a16:creationId xmlns:a16="http://schemas.microsoft.com/office/drawing/2014/main" id="{E9F7660C-0AC7-4E72-ABDD-58D5680BB9C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7" name="Straight Connector 156">
                              <a:extLst>
                                <a:ext uri="{FF2B5EF4-FFF2-40B4-BE49-F238E27FC236}">
                                  <a16:creationId xmlns:a16="http://schemas.microsoft.com/office/drawing/2014/main" id="{429E3AC6-48CC-4EFC-B4C8-C779D4DE8EF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8" name="Straight Connector 157">
                              <a:extLst>
                                <a:ext uri="{FF2B5EF4-FFF2-40B4-BE49-F238E27FC236}">
                                  <a16:creationId xmlns:a16="http://schemas.microsoft.com/office/drawing/2014/main" id="{A041D577-ABF5-4702-B166-664A76AA24C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59" name="Straight Connector 158">
                              <a:extLst>
                                <a:ext uri="{FF2B5EF4-FFF2-40B4-BE49-F238E27FC236}">
                                  <a16:creationId xmlns:a16="http://schemas.microsoft.com/office/drawing/2014/main" id="{0F5CCCA5-4D73-4788-AE29-4C652E06F20E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102" name="Group 101">
                          <a:extLst>
                            <a:ext uri="{FF2B5EF4-FFF2-40B4-BE49-F238E27FC236}">
                              <a16:creationId xmlns:a16="http://schemas.microsoft.com/office/drawing/2014/main" id="{DD8F2EB1-5673-44CB-BE2B-8723457C9BB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162376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126" name="Group 125">
                            <a:extLst>
                              <a:ext uri="{FF2B5EF4-FFF2-40B4-BE49-F238E27FC236}">
                                <a16:creationId xmlns:a16="http://schemas.microsoft.com/office/drawing/2014/main" id="{2B796C4A-7AB9-4FE8-9BAB-6CDBF8933D3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138" name="Straight Connector 137">
                              <a:extLst>
                                <a:ext uri="{FF2B5EF4-FFF2-40B4-BE49-F238E27FC236}">
                                  <a16:creationId xmlns:a16="http://schemas.microsoft.com/office/drawing/2014/main" id="{2AC98507-87EB-4CDA-B8B1-F2ACF39C37E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9" name="Straight Connector 138">
                              <a:extLst>
                                <a:ext uri="{FF2B5EF4-FFF2-40B4-BE49-F238E27FC236}">
                                  <a16:creationId xmlns:a16="http://schemas.microsoft.com/office/drawing/2014/main" id="{46B8460C-4775-4C7D-B922-C338FBFB9BC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0" name="Straight Connector 139">
                              <a:extLst>
                                <a:ext uri="{FF2B5EF4-FFF2-40B4-BE49-F238E27FC236}">
                                  <a16:creationId xmlns:a16="http://schemas.microsoft.com/office/drawing/2014/main" id="{392E8908-DB5A-402F-AB7C-79C2F45250D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1" name="Straight Connector 140">
                              <a:extLst>
                                <a:ext uri="{FF2B5EF4-FFF2-40B4-BE49-F238E27FC236}">
                                  <a16:creationId xmlns:a16="http://schemas.microsoft.com/office/drawing/2014/main" id="{7BD8DB1D-2C4E-4CFE-A087-BCB119B40F5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2" name="Straight Connector 141">
                              <a:extLst>
                                <a:ext uri="{FF2B5EF4-FFF2-40B4-BE49-F238E27FC236}">
                                  <a16:creationId xmlns:a16="http://schemas.microsoft.com/office/drawing/2014/main" id="{7826F6B1-D9EB-44C6-8168-91AB771035C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3" name="Straight Connector 142">
                              <a:extLst>
                                <a:ext uri="{FF2B5EF4-FFF2-40B4-BE49-F238E27FC236}">
                                  <a16:creationId xmlns:a16="http://schemas.microsoft.com/office/drawing/2014/main" id="{83CB73E4-3053-46EE-BBF2-578FF65E825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4" name="Straight Connector 143">
                              <a:extLst>
                                <a:ext uri="{FF2B5EF4-FFF2-40B4-BE49-F238E27FC236}">
                                  <a16:creationId xmlns:a16="http://schemas.microsoft.com/office/drawing/2014/main" id="{4DF138F2-4FB9-4BB7-897A-48386DA4A5F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5" name="Straight Connector 144">
                              <a:extLst>
                                <a:ext uri="{FF2B5EF4-FFF2-40B4-BE49-F238E27FC236}">
                                  <a16:creationId xmlns:a16="http://schemas.microsoft.com/office/drawing/2014/main" id="{157A1F73-5F19-4B4A-9936-D9FBA57DF5D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6" name="Straight Connector 145">
                              <a:extLst>
                                <a:ext uri="{FF2B5EF4-FFF2-40B4-BE49-F238E27FC236}">
                                  <a16:creationId xmlns:a16="http://schemas.microsoft.com/office/drawing/2014/main" id="{863ED5EA-7D34-4976-B1AB-B8E5A03AA4C6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7" name="Straight Connector 146">
                              <a:extLst>
                                <a:ext uri="{FF2B5EF4-FFF2-40B4-BE49-F238E27FC236}">
                                  <a16:creationId xmlns:a16="http://schemas.microsoft.com/office/drawing/2014/main" id="{5D5EF6F9-DDB4-4996-87D8-88297297281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27" name="Group 126">
                            <a:extLst>
                              <a:ext uri="{FF2B5EF4-FFF2-40B4-BE49-F238E27FC236}">
                                <a16:creationId xmlns:a16="http://schemas.microsoft.com/office/drawing/2014/main" id="{C7426AEF-46C5-4CB7-9402-674DD25D619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128" name="Straight Connector 127">
                              <a:extLst>
                                <a:ext uri="{FF2B5EF4-FFF2-40B4-BE49-F238E27FC236}">
                                  <a16:creationId xmlns:a16="http://schemas.microsoft.com/office/drawing/2014/main" id="{A96F6DFA-5E4E-41E5-BFEA-7F76189008B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9" name="Straight Connector 128">
                              <a:extLst>
                                <a:ext uri="{FF2B5EF4-FFF2-40B4-BE49-F238E27FC236}">
                                  <a16:creationId xmlns:a16="http://schemas.microsoft.com/office/drawing/2014/main" id="{F2443887-31C5-4013-A7D0-C2C352C59DD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0" name="Straight Connector 129">
                              <a:extLst>
                                <a:ext uri="{FF2B5EF4-FFF2-40B4-BE49-F238E27FC236}">
                                  <a16:creationId xmlns:a16="http://schemas.microsoft.com/office/drawing/2014/main" id="{7912E329-A55A-42C6-A8DC-F106C9FB093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1" name="Straight Connector 130">
                              <a:extLst>
                                <a:ext uri="{FF2B5EF4-FFF2-40B4-BE49-F238E27FC236}">
                                  <a16:creationId xmlns:a16="http://schemas.microsoft.com/office/drawing/2014/main" id="{EBF21AA1-8BF0-4C76-92FE-CD5CE1DDDD6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2" name="Straight Connector 131">
                              <a:extLst>
                                <a:ext uri="{FF2B5EF4-FFF2-40B4-BE49-F238E27FC236}">
                                  <a16:creationId xmlns:a16="http://schemas.microsoft.com/office/drawing/2014/main" id="{20C6ECBB-CF1A-4837-9DAB-FDDD871D13D0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3" name="Straight Connector 132">
                              <a:extLst>
                                <a:ext uri="{FF2B5EF4-FFF2-40B4-BE49-F238E27FC236}">
                                  <a16:creationId xmlns:a16="http://schemas.microsoft.com/office/drawing/2014/main" id="{F27FE182-42B9-456C-ADAA-350423716FCE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4" name="Straight Connector 133">
                              <a:extLst>
                                <a:ext uri="{FF2B5EF4-FFF2-40B4-BE49-F238E27FC236}">
                                  <a16:creationId xmlns:a16="http://schemas.microsoft.com/office/drawing/2014/main" id="{9402BE74-E8F6-4C15-AF58-7EC89515DB9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5" name="Straight Connector 134">
                              <a:extLst>
                                <a:ext uri="{FF2B5EF4-FFF2-40B4-BE49-F238E27FC236}">
                                  <a16:creationId xmlns:a16="http://schemas.microsoft.com/office/drawing/2014/main" id="{795E5264-1A50-4F8E-910A-94468F3F81A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6" name="Straight Connector 135">
                              <a:extLst>
                                <a:ext uri="{FF2B5EF4-FFF2-40B4-BE49-F238E27FC236}">
                                  <a16:creationId xmlns:a16="http://schemas.microsoft.com/office/drawing/2014/main" id="{044DD7CD-0EC1-4991-A36B-8C194746CC43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7" name="Straight Connector 136">
                              <a:extLst>
                                <a:ext uri="{FF2B5EF4-FFF2-40B4-BE49-F238E27FC236}">
                                  <a16:creationId xmlns:a16="http://schemas.microsoft.com/office/drawing/2014/main" id="{F86B408C-696C-49AF-9E76-ED9805C4F04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grpSp>
                      <p:nvGrpSpPr>
                        <p:cNvPr id="103" name="Group 102">
                          <a:extLst>
                            <a:ext uri="{FF2B5EF4-FFF2-40B4-BE49-F238E27FC236}">
                              <a16:creationId xmlns:a16="http://schemas.microsoft.com/office/drawing/2014/main" id="{8A214263-4231-4626-81E9-5347A054E97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537168" y="4392960"/>
                          <a:ext cx="359090" cy="720373"/>
                          <a:chOff x="786890" y="4393893"/>
                          <a:chExt cx="359090" cy="720373"/>
                        </a:xfrm>
                      </p:grpSpPr>
                      <p:grpSp>
                        <p:nvGrpSpPr>
                          <p:cNvPr id="104" name="Group 103">
                            <a:extLst>
                              <a:ext uri="{FF2B5EF4-FFF2-40B4-BE49-F238E27FC236}">
                                <a16:creationId xmlns:a16="http://schemas.microsoft.com/office/drawing/2014/main" id="{B354F1A5-D3AB-49F3-B88D-0D24E728D39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803286" y="4393893"/>
                            <a:ext cx="342694" cy="720000"/>
                            <a:chOff x="815199" y="4393893"/>
                            <a:chExt cx="342694" cy="720000"/>
                          </a:xfrm>
                        </p:grpSpPr>
                        <p:cxnSp>
                          <p:nvCxnSpPr>
                            <p:cNvPr id="116" name="Straight Connector 115">
                              <a:extLst>
                                <a:ext uri="{FF2B5EF4-FFF2-40B4-BE49-F238E27FC236}">
                                  <a16:creationId xmlns:a16="http://schemas.microsoft.com/office/drawing/2014/main" id="{69E2F4DC-EA0D-44A6-A1CB-789D82F8BC8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15199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7" name="Straight Connector 116">
                              <a:extLst>
                                <a:ext uri="{FF2B5EF4-FFF2-40B4-BE49-F238E27FC236}">
                                  <a16:creationId xmlns:a16="http://schemas.microsoft.com/office/drawing/2014/main" id="{D031964A-2BF9-47E6-BFB0-DBE568D2055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53276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8" name="Straight Connector 117">
                              <a:extLst>
                                <a:ext uri="{FF2B5EF4-FFF2-40B4-BE49-F238E27FC236}">
                                  <a16:creationId xmlns:a16="http://schemas.microsoft.com/office/drawing/2014/main" id="{5DF05104-1BF8-4351-9E19-8CA65F28E79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89135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9" name="Straight Connector 118">
                              <a:extLst>
                                <a:ext uri="{FF2B5EF4-FFF2-40B4-BE49-F238E27FC236}">
                                  <a16:creationId xmlns:a16="http://schemas.microsoft.com/office/drawing/2014/main" id="{D7A29D6C-CE2F-409D-985D-21AE2D467AF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29430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0" name="Straight Connector 119">
                              <a:extLst>
                                <a:ext uri="{FF2B5EF4-FFF2-40B4-BE49-F238E27FC236}">
                                  <a16:creationId xmlns:a16="http://schemas.microsoft.com/office/drawing/2014/main" id="{5360EB94-D83A-4B61-8598-D91FEBF11C94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967507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1" name="Straight Connector 120">
                              <a:extLst>
                                <a:ext uri="{FF2B5EF4-FFF2-40B4-BE49-F238E27FC236}">
                                  <a16:creationId xmlns:a16="http://schemas.microsoft.com/office/drawing/2014/main" id="{1F8D823D-E8AE-4E0C-92E8-0D7C973C6EA5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05584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2" name="Straight Connector 121">
                              <a:extLst>
                                <a:ext uri="{FF2B5EF4-FFF2-40B4-BE49-F238E27FC236}">
                                  <a16:creationId xmlns:a16="http://schemas.microsoft.com/office/drawing/2014/main" id="{4182BA52-29BA-40B7-A660-4110CDD7DD4E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43661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3" name="Straight Connector 122">
                              <a:extLst>
                                <a:ext uri="{FF2B5EF4-FFF2-40B4-BE49-F238E27FC236}">
                                  <a16:creationId xmlns:a16="http://schemas.microsoft.com/office/drawing/2014/main" id="{12C0C9B5-F6BC-4AA7-AB63-67EDDC3227C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081738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4" name="Straight Connector 123">
                              <a:extLst>
                                <a:ext uri="{FF2B5EF4-FFF2-40B4-BE49-F238E27FC236}">
                                  <a16:creationId xmlns:a16="http://schemas.microsoft.com/office/drawing/2014/main" id="{2582AEFB-C087-4DE6-BD62-221079B82B1A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19815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5" name="Straight Connector 124">
                              <a:extLst>
                                <a:ext uri="{FF2B5EF4-FFF2-40B4-BE49-F238E27FC236}">
                                  <a16:creationId xmlns:a16="http://schemas.microsoft.com/office/drawing/2014/main" id="{0F2B2A96-E6CC-4D1E-960E-0F783F39618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 rot="21443378">
                              <a:off x="1157893" y="4393893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05" name="Group 104">
                            <a:extLst>
                              <a:ext uri="{FF2B5EF4-FFF2-40B4-BE49-F238E27FC236}">
                                <a16:creationId xmlns:a16="http://schemas.microsoft.com/office/drawing/2014/main" id="{9BD2AD2A-82D1-4845-B0FD-D21FA8ADF5A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6890" y="4394266"/>
                            <a:ext cx="343050" cy="720000"/>
                            <a:chOff x="983706" y="3527318"/>
                            <a:chExt cx="1371600" cy="720000"/>
                          </a:xfrm>
                        </p:grpSpPr>
                        <p:cxnSp>
                          <p:nvCxnSpPr>
                            <p:cNvPr id="106" name="Straight Connector 105">
                              <a:extLst>
                                <a:ext uri="{FF2B5EF4-FFF2-40B4-BE49-F238E27FC236}">
                                  <a16:creationId xmlns:a16="http://schemas.microsoft.com/office/drawing/2014/main" id="{92778EDE-4EB6-4BA8-9B42-E37DC77DECCF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983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07" name="Straight Connector 106">
                              <a:extLst>
                                <a:ext uri="{FF2B5EF4-FFF2-40B4-BE49-F238E27FC236}">
                                  <a16:creationId xmlns:a16="http://schemas.microsoft.com/office/drawing/2014/main" id="{D677C798-7173-4131-BCBF-BF10951DA12B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136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08" name="Straight Connector 107">
                              <a:extLst>
                                <a:ext uri="{FF2B5EF4-FFF2-40B4-BE49-F238E27FC236}">
                                  <a16:creationId xmlns:a16="http://schemas.microsoft.com/office/drawing/2014/main" id="{B3FAC2F7-2A00-48AF-AC17-DEC4FC4D2219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288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09" name="Straight Connector 108">
                              <a:extLst>
                                <a:ext uri="{FF2B5EF4-FFF2-40B4-BE49-F238E27FC236}">
                                  <a16:creationId xmlns:a16="http://schemas.microsoft.com/office/drawing/2014/main" id="{9823936C-C0AA-4CF7-BA7F-D808619D992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440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0" name="Straight Connector 109">
                              <a:extLst>
                                <a:ext uri="{FF2B5EF4-FFF2-40B4-BE49-F238E27FC236}">
                                  <a16:creationId xmlns:a16="http://schemas.microsoft.com/office/drawing/2014/main" id="{02AB4EEE-4763-4AFB-848C-EF22D263596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593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1" name="Straight Connector 110">
                              <a:extLst>
                                <a:ext uri="{FF2B5EF4-FFF2-40B4-BE49-F238E27FC236}">
                                  <a16:creationId xmlns:a16="http://schemas.microsoft.com/office/drawing/2014/main" id="{0EFE1CA1-BC53-4588-A63E-5BCF9B65C1D8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7457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2" name="Straight Connector 111">
                              <a:extLst>
                                <a:ext uri="{FF2B5EF4-FFF2-40B4-BE49-F238E27FC236}">
                                  <a16:creationId xmlns:a16="http://schemas.microsoft.com/office/drawing/2014/main" id="{24D9D0E0-3084-43F6-987D-1C26A5B6DF9E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8981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3" name="Straight Connector 112">
                              <a:extLst>
                                <a:ext uri="{FF2B5EF4-FFF2-40B4-BE49-F238E27FC236}">
                                  <a16:creationId xmlns:a16="http://schemas.microsoft.com/office/drawing/2014/main" id="{20F7877E-8FCA-43F3-AB92-026E3ABF6BE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0505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4" name="Straight Connector 113">
                              <a:extLst>
                                <a:ext uri="{FF2B5EF4-FFF2-40B4-BE49-F238E27FC236}">
                                  <a16:creationId xmlns:a16="http://schemas.microsoft.com/office/drawing/2014/main" id="{52781AAE-39E5-4581-8544-9EF553C56541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2029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5" name="Straight Connector 114">
                              <a:extLst>
                                <a:ext uri="{FF2B5EF4-FFF2-40B4-BE49-F238E27FC236}">
                                  <a16:creationId xmlns:a16="http://schemas.microsoft.com/office/drawing/2014/main" id="{C19DB6BA-9E24-40A9-8221-3968EEAEF4F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55306" y="3527318"/>
                              <a:ext cx="0" cy="720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</p:grpSp>
              </p:grpSp>
              <p:grpSp>
                <p:nvGrpSpPr>
                  <p:cNvPr id="9" name="Group 8">
                    <a:extLst>
                      <a:ext uri="{FF2B5EF4-FFF2-40B4-BE49-F238E27FC236}">
                        <a16:creationId xmlns:a16="http://schemas.microsoft.com/office/drawing/2014/main" id="{4D3C9DCF-9C4D-4DDD-A718-387EC8F2E149}"/>
                      </a:ext>
                    </a:extLst>
                  </p:cNvPr>
                  <p:cNvGrpSpPr/>
                  <p:nvPr/>
                </p:nvGrpSpPr>
                <p:grpSpPr>
                  <a:xfrm>
                    <a:off x="4713227" y="3632069"/>
                    <a:ext cx="1109368" cy="719629"/>
                    <a:chOff x="786890" y="4392960"/>
                    <a:chExt cx="1109368" cy="720375"/>
                  </a:xfrm>
                </p:grpSpPr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8DE28ADA-0B3D-4CCE-8782-4309B221D16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86890" y="4392960"/>
                      <a:ext cx="359090" cy="720375"/>
                      <a:chOff x="786890" y="4393893"/>
                      <a:chExt cx="359090" cy="720375"/>
                    </a:xfrm>
                  </p:grpSpPr>
                  <p:grpSp>
                    <p:nvGrpSpPr>
                      <p:cNvPr id="75" name="Group 74">
                        <a:extLst>
                          <a:ext uri="{FF2B5EF4-FFF2-40B4-BE49-F238E27FC236}">
                            <a16:creationId xmlns:a16="http://schemas.microsoft.com/office/drawing/2014/main" id="{D4A82F47-6A12-48F2-AAAF-1038A2B3427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03286" y="4393893"/>
                        <a:ext cx="342694" cy="720000"/>
                        <a:chOff x="815199" y="4393893"/>
                        <a:chExt cx="342694" cy="720000"/>
                      </a:xfrm>
                    </p:grpSpPr>
                    <p:cxnSp>
                      <p:nvCxnSpPr>
                        <p:cNvPr id="87" name="Straight Connector 86">
                          <a:extLst>
                            <a:ext uri="{FF2B5EF4-FFF2-40B4-BE49-F238E27FC236}">
                              <a16:creationId xmlns:a16="http://schemas.microsoft.com/office/drawing/2014/main" id="{FA799CDF-30FF-4205-9B75-CCB0B962EBE6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815199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8" name="Straight Connector 87">
                          <a:extLst>
                            <a:ext uri="{FF2B5EF4-FFF2-40B4-BE49-F238E27FC236}">
                              <a16:creationId xmlns:a16="http://schemas.microsoft.com/office/drawing/2014/main" id="{32C9CE44-7A65-4DB6-B2CE-5D7F17DB3A70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853276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9" name="Straight Connector 88">
                          <a:extLst>
                            <a:ext uri="{FF2B5EF4-FFF2-40B4-BE49-F238E27FC236}">
                              <a16:creationId xmlns:a16="http://schemas.microsoft.com/office/drawing/2014/main" id="{E135FD27-DEB5-4AE3-BDB9-CEB4ED57C1E6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891353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0" name="Straight Connector 89">
                          <a:extLst>
                            <a:ext uri="{FF2B5EF4-FFF2-40B4-BE49-F238E27FC236}">
                              <a16:creationId xmlns:a16="http://schemas.microsoft.com/office/drawing/2014/main" id="{703EDC40-1FA6-43F9-9B58-29C20A347C3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929430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1" name="Straight Connector 90">
                          <a:extLst>
                            <a:ext uri="{FF2B5EF4-FFF2-40B4-BE49-F238E27FC236}">
                              <a16:creationId xmlns:a16="http://schemas.microsoft.com/office/drawing/2014/main" id="{D8C53FA1-BFD3-4602-BE51-BC07CF9D3207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967507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2" name="Straight Connector 91">
                          <a:extLst>
                            <a:ext uri="{FF2B5EF4-FFF2-40B4-BE49-F238E27FC236}">
                              <a16:creationId xmlns:a16="http://schemas.microsoft.com/office/drawing/2014/main" id="{9CE77F58-9B2B-49FD-95A5-78E112FE4629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005584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3" name="Straight Connector 92">
                          <a:extLst>
                            <a:ext uri="{FF2B5EF4-FFF2-40B4-BE49-F238E27FC236}">
                              <a16:creationId xmlns:a16="http://schemas.microsoft.com/office/drawing/2014/main" id="{2169ED82-FF90-4529-AD11-41511BDCBF8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043661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4" name="Straight Connector 93">
                          <a:extLst>
                            <a:ext uri="{FF2B5EF4-FFF2-40B4-BE49-F238E27FC236}">
                              <a16:creationId xmlns:a16="http://schemas.microsoft.com/office/drawing/2014/main" id="{75BA7633-98F0-4450-BE5D-DA3FB6194DFB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081738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5" name="Straight Connector 94">
                          <a:extLst>
                            <a:ext uri="{FF2B5EF4-FFF2-40B4-BE49-F238E27FC236}">
                              <a16:creationId xmlns:a16="http://schemas.microsoft.com/office/drawing/2014/main" id="{73A2F872-C545-4BA1-AED1-9D39C6CE9A16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119815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6" name="Straight Connector 95">
                          <a:extLst>
                            <a:ext uri="{FF2B5EF4-FFF2-40B4-BE49-F238E27FC236}">
                              <a16:creationId xmlns:a16="http://schemas.microsoft.com/office/drawing/2014/main" id="{ADA5788B-8F95-458A-B986-AFED29563E6C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157893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76" name="Group 75">
                        <a:extLst>
                          <a:ext uri="{FF2B5EF4-FFF2-40B4-BE49-F238E27FC236}">
                            <a16:creationId xmlns:a16="http://schemas.microsoft.com/office/drawing/2014/main" id="{405DD332-3331-46F8-AA83-9C84B775A3E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86890" y="4394266"/>
                        <a:ext cx="343050" cy="720002"/>
                        <a:chOff x="983706" y="3527318"/>
                        <a:chExt cx="1371600" cy="720002"/>
                      </a:xfrm>
                    </p:grpSpPr>
                    <p:cxnSp>
                      <p:nvCxnSpPr>
                        <p:cNvPr id="77" name="Straight Connector 76">
                          <a:extLst>
                            <a:ext uri="{FF2B5EF4-FFF2-40B4-BE49-F238E27FC236}">
                              <a16:creationId xmlns:a16="http://schemas.microsoft.com/office/drawing/2014/main" id="{32EBD9B6-D2F6-4802-B487-2496DE801254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9837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8" name="Straight Connector 77">
                          <a:extLst>
                            <a:ext uri="{FF2B5EF4-FFF2-40B4-BE49-F238E27FC236}">
                              <a16:creationId xmlns:a16="http://schemas.microsoft.com/office/drawing/2014/main" id="{45E74644-6E34-460F-AD9D-B05CBA281007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1361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9" name="Straight Connector 78">
                          <a:extLst>
                            <a:ext uri="{FF2B5EF4-FFF2-40B4-BE49-F238E27FC236}">
                              <a16:creationId xmlns:a16="http://schemas.microsoft.com/office/drawing/2014/main" id="{EFEA90E6-146D-4CF3-968C-3D2AE405146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2885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0" name="Straight Connector 79">
                          <a:extLst>
                            <a:ext uri="{FF2B5EF4-FFF2-40B4-BE49-F238E27FC236}">
                              <a16:creationId xmlns:a16="http://schemas.microsoft.com/office/drawing/2014/main" id="{E330BA82-F87C-49AB-9CEB-7CA7A7DF3E5C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4409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1" name="Straight Connector 80">
                          <a:extLst>
                            <a:ext uri="{FF2B5EF4-FFF2-40B4-BE49-F238E27FC236}">
                              <a16:creationId xmlns:a16="http://schemas.microsoft.com/office/drawing/2014/main" id="{CA6C2D84-5D90-440B-AB3B-242548DE8A6E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5933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2" name="Straight Connector 81">
                          <a:extLst>
                            <a:ext uri="{FF2B5EF4-FFF2-40B4-BE49-F238E27FC236}">
                              <a16:creationId xmlns:a16="http://schemas.microsoft.com/office/drawing/2014/main" id="{11F2E81B-1589-4BCD-B460-39ADA38517AC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7457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3" name="Straight Connector 82">
                          <a:extLst>
                            <a:ext uri="{FF2B5EF4-FFF2-40B4-BE49-F238E27FC236}">
                              <a16:creationId xmlns:a16="http://schemas.microsoft.com/office/drawing/2014/main" id="{E4DBF5DD-246B-4B62-B4DC-D4A67719316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898106" y="3527320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4" name="Straight Connector 83">
                          <a:extLst>
                            <a:ext uri="{FF2B5EF4-FFF2-40B4-BE49-F238E27FC236}">
                              <a16:creationId xmlns:a16="http://schemas.microsoft.com/office/drawing/2014/main" id="{D26B982E-E144-4DBB-846C-EEE0425F14C1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0505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5" name="Straight Connector 84">
                          <a:extLst>
                            <a:ext uri="{FF2B5EF4-FFF2-40B4-BE49-F238E27FC236}">
                              <a16:creationId xmlns:a16="http://schemas.microsoft.com/office/drawing/2014/main" id="{6187D132-1EBA-494D-B633-48219E962A67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2029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6" name="Straight Connector 85">
                          <a:extLst>
                            <a:ext uri="{FF2B5EF4-FFF2-40B4-BE49-F238E27FC236}">
                              <a16:creationId xmlns:a16="http://schemas.microsoft.com/office/drawing/2014/main" id="{4FEFE369-16B2-4C4E-A88C-39B84C9BBCAA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3553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DF4880AD-13EA-4BFE-8FED-11CA1EFC98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62376" y="4392960"/>
                      <a:ext cx="359090" cy="720373"/>
                      <a:chOff x="786890" y="4393893"/>
                      <a:chExt cx="359090" cy="720373"/>
                    </a:xfrm>
                  </p:grpSpPr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79E7B2EA-D39A-4C38-B2E2-3B47BB46773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03286" y="4393893"/>
                        <a:ext cx="342694" cy="720000"/>
                        <a:chOff x="815199" y="4393893"/>
                        <a:chExt cx="342694" cy="720000"/>
                      </a:xfrm>
                    </p:grpSpPr>
                    <p:cxnSp>
                      <p:nvCxnSpPr>
                        <p:cNvPr id="65" name="Straight Connector 64">
                          <a:extLst>
                            <a:ext uri="{FF2B5EF4-FFF2-40B4-BE49-F238E27FC236}">
                              <a16:creationId xmlns:a16="http://schemas.microsoft.com/office/drawing/2014/main" id="{F03DDF3C-2110-4304-BE68-AEFE5915E551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815199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6" name="Straight Connector 65">
                          <a:extLst>
                            <a:ext uri="{FF2B5EF4-FFF2-40B4-BE49-F238E27FC236}">
                              <a16:creationId xmlns:a16="http://schemas.microsoft.com/office/drawing/2014/main" id="{C9F4F1B0-27D9-471B-9885-4701DC269D9F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853276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7" name="Straight Connector 66">
                          <a:extLst>
                            <a:ext uri="{FF2B5EF4-FFF2-40B4-BE49-F238E27FC236}">
                              <a16:creationId xmlns:a16="http://schemas.microsoft.com/office/drawing/2014/main" id="{102C2B3A-5812-408B-A683-AFB10E87FE76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891353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" name="Straight Connector 67">
                          <a:extLst>
                            <a:ext uri="{FF2B5EF4-FFF2-40B4-BE49-F238E27FC236}">
                              <a16:creationId xmlns:a16="http://schemas.microsoft.com/office/drawing/2014/main" id="{878A3FAD-E9EB-47D9-AD1C-D5F7077D404A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929430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" name="Straight Connector 68">
                          <a:extLst>
                            <a:ext uri="{FF2B5EF4-FFF2-40B4-BE49-F238E27FC236}">
                              <a16:creationId xmlns:a16="http://schemas.microsoft.com/office/drawing/2014/main" id="{0A4B61B4-6810-4ABF-B0A1-7F8D5CEFF7BB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967507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0" name="Straight Connector 69">
                          <a:extLst>
                            <a:ext uri="{FF2B5EF4-FFF2-40B4-BE49-F238E27FC236}">
                              <a16:creationId xmlns:a16="http://schemas.microsoft.com/office/drawing/2014/main" id="{3A98DFA9-FDCD-40BF-8A5F-3ED21AF51756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005584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1" name="Straight Connector 70">
                          <a:extLst>
                            <a:ext uri="{FF2B5EF4-FFF2-40B4-BE49-F238E27FC236}">
                              <a16:creationId xmlns:a16="http://schemas.microsoft.com/office/drawing/2014/main" id="{55FAE558-6555-4FFB-813C-07C240C96AF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043661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2" name="Straight Connector 71">
                          <a:extLst>
                            <a:ext uri="{FF2B5EF4-FFF2-40B4-BE49-F238E27FC236}">
                              <a16:creationId xmlns:a16="http://schemas.microsoft.com/office/drawing/2014/main" id="{3DEC9DCB-69EB-4D38-AAE5-C6E25725E7C3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081738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3" name="Straight Connector 72">
                          <a:extLst>
                            <a:ext uri="{FF2B5EF4-FFF2-40B4-BE49-F238E27FC236}">
                              <a16:creationId xmlns:a16="http://schemas.microsoft.com/office/drawing/2014/main" id="{45EC9CC1-19BB-45A8-9C61-0B192580215E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119815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4" name="Straight Connector 73">
                          <a:extLst>
                            <a:ext uri="{FF2B5EF4-FFF2-40B4-BE49-F238E27FC236}">
                              <a16:creationId xmlns:a16="http://schemas.microsoft.com/office/drawing/2014/main" id="{6136C534-1A5C-4AC5-AE6E-A79D6A7C598E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157893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4" name="Group 53">
                        <a:extLst>
                          <a:ext uri="{FF2B5EF4-FFF2-40B4-BE49-F238E27FC236}">
                            <a16:creationId xmlns:a16="http://schemas.microsoft.com/office/drawing/2014/main" id="{AA81DB34-BA57-4549-B169-F3CCE3731E2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86890" y="4394265"/>
                        <a:ext cx="343050" cy="720001"/>
                        <a:chOff x="983706" y="3527317"/>
                        <a:chExt cx="1371600" cy="720001"/>
                      </a:xfrm>
                    </p:grpSpPr>
                    <p:cxnSp>
                      <p:nvCxnSpPr>
                        <p:cNvPr id="55" name="Straight Connector 54">
                          <a:extLst>
                            <a:ext uri="{FF2B5EF4-FFF2-40B4-BE49-F238E27FC236}">
                              <a16:creationId xmlns:a16="http://schemas.microsoft.com/office/drawing/2014/main" id="{EC80C15A-1DA6-4539-B92B-9473ADB4A0C9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9837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6" name="Straight Connector 55">
                          <a:extLst>
                            <a:ext uri="{FF2B5EF4-FFF2-40B4-BE49-F238E27FC236}">
                              <a16:creationId xmlns:a16="http://schemas.microsoft.com/office/drawing/2014/main" id="{532B954F-A224-4181-8591-15901470E804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1361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7" name="Straight Connector 56">
                          <a:extLst>
                            <a:ext uri="{FF2B5EF4-FFF2-40B4-BE49-F238E27FC236}">
                              <a16:creationId xmlns:a16="http://schemas.microsoft.com/office/drawing/2014/main" id="{FBCBCD84-CC63-4000-B004-3C3C38F7B25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288505" y="3527317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8" name="Straight Connector 57">
                          <a:extLst>
                            <a:ext uri="{FF2B5EF4-FFF2-40B4-BE49-F238E27FC236}">
                              <a16:creationId xmlns:a16="http://schemas.microsoft.com/office/drawing/2014/main" id="{9428E7B9-C41E-4630-B231-F56E3AC50BF4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4409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9" name="Straight Connector 58">
                          <a:extLst>
                            <a:ext uri="{FF2B5EF4-FFF2-40B4-BE49-F238E27FC236}">
                              <a16:creationId xmlns:a16="http://schemas.microsoft.com/office/drawing/2014/main" id="{0BAB04BE-2C86-46B5-9DD5-5E106E984EC0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5933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0" name="Straight Connector 59">
                          <a:extLst>
                            <a:ext uri="{FF2B5EF4-FFF2-40B4-BE49-F238E27FC236}">
                              <a16:creationId xmlns:a16="http://schemas.microsoft.com/office/drawing/2014/main" id="{7085039A-935B-44D7-934B-0E50491E03D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7457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1" name="Straight Connector 60">
                          <a:extLst>
                            <a:ext uri="{FF2B5EF4-FFF2-40B4-BE49-F238E27FC236}">
                              <a16:creationId xmlns:a16="http://schemas.microsoft.com/office/drawing/2014/main" id="{76711379-1CB4-4BC8-AB2A-528D19F916B9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8981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2" name="Straight Connector 61">
                          <a:extLst>
                            <a:ext uri="{FF2B5EF4-FFF2-40B4-BE49-F238E27FC236}">
                              <a16:creationId xmlns:a16="http://schemas.microsoft.com/office/drawing/2014/main" id="{AEF522EE-6BAC-4364-AFBC-1BD7A827970C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0505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3" name="Straight Connector 62">
                          <a:extLst>
                            <a:ext uri="{FF2B5EF4-FFF2-40B4-BE49-F238E27FC236}">
                              <a16:creationId xmlns:a16="http://schemas.microsoft.com/office/drawing/2014/main" id="{6F5CBBF0-EB53-4F47-BCAC-4965876D2421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2029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4" name="Straight Connector 63">
                          <a:extLst>
                            <a:ext uri="{FF2B5EF4-FFF2-40B4-BE49-F238E27FC236}">
                              <a16:creationId xmlns:a16="http://schemas.microsoft.com/office/drawing/2014/main" id="{E79D890A-B119-4618-B20B-E2D7CE98A4E9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3553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8776E02E-61A2-4DD9-BF65-AF5F7C6AA6C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37168" y="4392960"/>
                      <a:ext cx="359090" cy="720373"/>
                      <a:chOff x="786890" y="4393893"/>
                      <a:chExt cx="359090" cy="720373"/>
                    </a:xfrm>
                  </p:grpSpPr>
                  <p:grpSp>
                    <p:nvGrpSpPr>
                      <p:cNvPr id="31" name="Group 30">
                        <a:extLst>
                          <a:ext uri="{FF2B5EF4-FFF2-40B4-BE49-F238E27FC236}">
                            <a16:creationId xmlns:a16="http://schemas.microsoft.com/office/drawing/2014/main" id="{18557AA4-7FE2-4E7E-8E3D-1D231C0A6F7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03286" y="4393893"/>
                        <a:ext cx="342694" cy="720000"/>
                        <a:chOff x="815199" y="4393893"/>
                        <a:chExt cx="342694" cy="720000"/>
                      </a:xfrm>
                    </p:grpSpPr>
                    <p:cxnSp>
                      <p:nvCxnSpPr>
                        <p:cNvPr id="43" name="Straight Connector 42">
                          <a:extLst>
                            <a:ext uri="{FF2B5EF4-FFF2-40B4-BE49-F238E27FC236}">
                              <a16:creationId xmlns:a16="http://schemas.microsoft.com/office/drawing/2014/main" id="{3109E694-40EA-409A-BF49-999A4EE22A6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815199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" name="Straight Connector 43">
                          <a:extLst>
                            <a:ext uri="{FF2B5EF4-FFF2-40B4-BE49-F238E27FC236}">
                              <a16:creationId xmlns:a16="http://schemas.microsoft.com/office/drawing/2014/main" id="{4E4DC42D-CF84-4E49-A8E4-ABA91F80F7EE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853276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5" name="Straight Connector 44">
                          <a:extLst>
                            <a:ext uri="{FF2B5EF4-FFF2-40B4-BE49-F238E27FC236}">
                              <a16:creationId xmlns:a16="http://schemas.microsoft.com/office/drawing/2014/main" id="{2CCCE248-22B7-4D78-8FAD-4E605136F2F4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891353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6" name="Straight Connector 45">
                          <a:extLst>
                            <a:ext uri="{FF2B5EF4-FFF2-40B4-BE49-F238E27FC236}">
                              <a16:creationId xmlns:a16="http://schemas.microsoft.com/office/drawing/2014/main" id="{755FD123-5444-4D4B-9417-6B16BFEF195B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929430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7" name="Straight Connector 46">
                          <a:extLst>
                            <a:ext uri="{FF2B5EF4-FFF2-40B4-BE49-F238E27FC236}">
                              <a16:creationId xmlns:a16="http://schemas.microsoft.com/office/drawing/2014/main" id="{3FE1D1D5-BFC5-4A93-B177-0E728DE7913D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967507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8" name="Straight Connector 47">
                          <a:extLst>
                            <a:ext uri="{FF2B5EF4-FFF2-40B4-BE49-F238E27FC236}">
                              <a16:creationId xmlns:a16="http://schemas.microsoft.com/office/drawing/2014/main" id="{4A519DDB-A005-4D92-B2A7-F734D46E932C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005584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9" name="Straight Connector 48">
                          <a:extLst>
                            <a:ext uri="{FF2B5EF4-FFF2-40B4-BE49-F238E27FC236}">
                              <a16:creationId xmlns:a16="http://schemas.microsoft.com/office/drawing/2014/main" id="{F56BC437-143B-427E-A440-7833F696F1CF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043661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0" name="Straight Connector 49">
                          <a:extLst>
                            <a:ext uri="{FF2B5EF4-FFF2-40B4-BE49-F238E27FC236}">
                              <a16:creationId xmlns:a16="http://schemas.microsoft.com/office/drawing/2014/main" id="{8A49D2C0-1C1D-49F2-8687-76758764A1FE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081738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1" name="Straight Connector 50">
                          <a:extLst>
                            <a:ext uri="{FF2B5EF4-FFF2-40B4-BE49-F238E27FC236}">
                              <a16:creationId xmlns:a16="http://schemas.microsoft.com/office/drawing/2014/main" id="{2EF32B44-E9DC-4BB0-ADE7-1B548645DDEC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119815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2" name="Straight Connector 51">
                          <a:extLst>
                            <a:ext uri="{FF2B5EF4-FFF2-40B4-BE49-F238E27FC236}">
                              <a16:creationId xmlns:a16="http://schemas.microsoft.com/office/drawing/2014/main" id="{FC284A8C-0E62-40C5-9FE3-C5D0382E0CD3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rot="21443378">
                          <a:off x="1157893" y="4393893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32" name="Group 31">
                        <a:extLst>
                          <a:ext uri="{FF2B5EF4-FFF2-40B4-BE49-F238E27FC236}">
                            <a16:creationId xmlns:a16="http://schemas.microsoft.com/office/drawing/2014/main" id="{6F64D83A-A56D-49AC-BB33-118B2661AC1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86890" y="4394266"/>
                        <a:ext cx="343050" cy="720000"/>
                        <a:chOff x="983706" y="3527318"/>
                        <a:chExt cx="1371600" cy="720000"/>
                      </a:xfrm>
                    </p:grpSpPr>
                    <p:cxnSp>
                      <p:nvCxnSpPr>
                        <p:cNvPr id="33" name="Straight Connector 32">
                          <a:extLst>
                            <a:ext uri="{FF2B5EF4-FFF2-40B4-BE49-F238E27FC236}">
                              <a16:creationId xmlns:a16="http://schemas.microsoft.com/office/drawing/2014/main" id="{96157015-22E0-4D5C-933E-7D1BB7EFA58A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9837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4" name="Straight Connector 33">
                          <a:extLst>
                            <a:ext uri="{FF2B5EF4-FFF2-40B4-BE49-F238E27FC236}">
                              <a16:creationId xmlns:a16="http://schemas.microsoft.com/office/drawing/2014/main" id="{D40CA6CE-BF4A-442A-ACBF-8276BEE432D5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1361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5" name="Straight Connector 34">
                          <a:extLst>
                            <a:ext uri="{FF2B5EF4-FFF2-40B4-BE49-F238E27FC236}">
                              <a16:creationId xmlns:a16="http://schemas.microsoft.com/office/drawing/2014/main" id="{ABF74FA0-3B42-440D-95A1-B5791B8501CE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2885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" name="Straight Connector 35">
                          <a:extLst>
                            <a:ext uri="{FF2B5EF4-FFF2-40B4-BE49-F238E27FC236}">
                              <a16:creationId xmlns:a16="http://schemas.microsoft.com/office/drawing/2014/main" id="{80B0B74D-135C-4F63-B2CE-C13574387B3B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4409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7" name="Straight Connector 36">
                          <a:extLst>
                            <a:ext uri="{FF2B5EF4-FFF2-40B4-BE49-F238E27FC236}">
                              <a16:creationId xmlns:a16="http://schemas.microsoft.com/office/drawing/2014/main" id="{1EED31F1-79EA-4387-91CB-51FD7B030317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5933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8" name="Straight Connector 37">
                          <a:extLst>
                            <a:ext uri="{FF2B5EF4-FFF2-40B4-BE49-F238E27FC236}">
                              <a16:creationId xmlns:a16="http://schemas.microsoft.com/office/drawing/2014/main" id="{69E0907D-B406-421B-8DA6-2111380E07E2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7457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9" name="Straight Connector 38">
                          <a:extLst>
                            <a:ext uri="{FF2B5EF4-FFF2-40B4-BE49-F238E27FC236}">
                              <a16:creationId xmlns:a16="http://schemas.microsoft.com/office/drawing/2014/main" id="{CA441EFE-C605-48E8-8AFB-E86E16363B49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8981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0" name="Straight Connector 39">
                          <a:extLst>
                            <a:ext uri="{FF2B5EF4-FFF2-40B4-BE49-F238E27FC236}">
                              <a16:creationId xmlns:a16="http://schemas.microsoft.com/office/drawing/2014/main" id="{9C5595BB-B243-4F29-9C93-193B907C6F0A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0505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" name="Straight Connector 40">
                          <a:extLst>
                            <a:ext uri="{FF2B5EF4-FFF2-40B4-BE49-F238E27FC236}">
                              <a16:creationId xmlns:a16="http://schemas.microsoft.com/office/drawing/2014/main" id="{6B9A843B-5543-44C3-B09B-CC0506CED241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2029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" name="Straight Connector 41">
                          <a:extLst>
                            <a:ext uri="{FF2B5EF4-FFF2-40B4-BE49-F238E27FC236}">
                              <a16:creationId xmlns:a16="http://schemas.microsoft.com/office/drawing/2014/main" id="{D5593331-B828-49CD-A0F7-28EF628310C8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355306" y="3527318"/>
                          <a:ext cx="0" cy="720000"/>
                        </a:xfrm>
                        <a:prstGeom prst="line">
                          <a:avLst/>
                        </a:prstGeom>
                        <a:ln w="19050" cap="rnd">
                          <a:solidFill>
                            <a:schemeClr val="bg1">
                              <a:lumMod val="6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22CFC1DD-63CF-4493-B6BF-68607A3EB5FC}"/>
                      </a:ext>
                    </a:extLst>
                  </p:cNvPr>
                  <p:cNvGrpSpPr/>
                  <p:nvPr/>
                </p:nvGrpSpPr>
                <p:grpSpPr>
                  <a:xfrm>
                    <a:off x="5838287" y="3631696"/>
                    <a:ext cx="266816" cy="719627"/>
                    <a:chOff x="786890" y="4393893"/>
                    <a:chExt cx="266816" cy="720373"/>
                  </a:xfrm>
                </p:grpSpPr>
                <p:grpSp>
                  <p:nvGrpSpPr>
                    <p:cNvPr id="11" name="Group 10">
                      <a:extLst>
                        <a:ext uri="{FF2B5EF4-FFF2-40B4-BE49-F238E27FC236}">
                          <a16:creationId xmlns:a16="http://schemas.microsoft.com/office/drawing/2014/main" id="{04986648-8726-4165-8EC8-E5795EC2C0E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03286" y="4393893"/>
                      <a:ext cx="228462" cy="720000"/>
                      <a:chOff x="815199" y="4393893"/>
                      <a:chExt cx="228462" cy="720000"/>
                    </a:xfrm>
                  </p:grpSpPr>
                  <p:cxnSp>
                    <p:nvCxnSpPr>
                      <p:cNvPr id="21" name="Straight Connector 20">
                        <a:extLst>
                          <a:ext uri="{FF2B5EF4-FFF2-40B4-BE49-F238E27FC236}">
                            <a16:creationId xmlns:a16="http://schemas.microsoft.com/office/drawing/2014/main" id="{352F08AF-3337-4A8C-8BBE-6EA871105988}"/>
                          </a:ext>
                        </a:extLst>
                      </p:cNvPr>
                      <p:cNvCxnSpPr/>
                      <p:nvPr/>
                    </p:nvCxnSpPr>
                    <p:spPr>
                      <a:xfrm rot="21443378">
                        <a:off x="815199" y="439389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" name="Straight Connector 21">
                        <a:extLst>
                          <a:ext uri="{FF2B5EF4-FFF2-40B4-BE49-F238E27FC236}">
                            <a16:creationId xmlns:a16="http://schemas.microsoft.com/office/drawing/2014/main" id="{A30B349A-6BCE-4206-BB28-20A5CB63A10D}"/>
                          </a:ext>
                        </a:extLst>
                      </p:cNvPr>
                      <p:cNvCxnSpPr/>
                      <p:nvPr/>
                    </p:nvCxnSpPr>
                    <p:spPr>
                      <a:xfrm rot="21443378">
                        <a:off x="853276" y="439389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" name="Straight Connector 22">
                        <a:extLst>
                          <a:ext uri="{FF2B5EF4-FFF2-40B4-BE49-F238E27FC236}">
                            <a16:creationId xmlns:a16="http://schemas.microsoft.com/office/drawing/2014/main" id="{67ACA8DE-7463-4F1E-801A-F1663176081E}"/>
                          </a:ext>
                        </a:extLst>
                      </p:cNvPr>
                      <p:cNvCxnSpPr/>
                      <p:nvPr/>
                    </p:nvCxnSpPr>
                    <p:spPr>
                      <a:xfrm rot="21443378">
                        <a:off x="891353" y="439389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Straight Connector 23">
                        <a:extLst>
                          <a:ext uri="{FF2B5EF4-FFF2-40B4-BE49-F238E27FC236}">
                            <a16:creationId xmlns:a16="http://schemas.microsoft.com/office/drawing/2014/main" id="{907C4C28-D444-4C5C-BC5E-086B8EA40065}"/>
                          </a:ext>
                        </a:extLst>
                      </p:cNvPr>
                      <p:cNvCxnSpPr/>
                      <p:nvPr/>
                    </p:nvCxnSpPr>
                    <p:spPr>
                      <a:xfrm rot="21443378">
                        <a:off x="929430" y="439389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" name="Straight Connector 24">
                        <a:extLst>
                          <a:ext uri="{FF2B5EF4-FFF2-40B4-BE49-F238E27FC236}">
                            <a16:creationId xmlns:a16="http://schemas.microsoft.com/office/drawing/2014/main" id="{BBB2A03E-E646-41A1-B978-028B86DEA27C}"/>
                          </a:ext>
                        </a:extLst>
                      </p:cNvPr>
                      <p:cNvCxnSpPr/>
                      <p:nvPr/>
                    </p:nvCxnSpPr>
                    <p:spPr>
                      <a:xfrm rot="21443378">
                        <a:off x="967507" y="439389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6" name="Straight Connector 25">
                        <a:extLst>
                          <a:ext uri="{FF2B5EF4-FFF2-40B4-BE49-F238E27FC236}">
                            <a16:creationId xmlns:a16="http://schemas.microsoft.com/office/drawing/2014/main" id="{D2B5C8CC-B9FF-4766-A385-A904EB2E47FB}"/>
                          </a:ext>
                        </a:extLst>
                      </p:cNvPr>
                      <p:cNvCxnSpPr/>
                      <p:nvPr/>
                    </p:nvCxnSpPr>
                    <p:spPr>
                      <a:xfrm rot="21443378">
                        <a:off x="1005584" y="439389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" name="Straight Connector 26">
                        <a:extLst>
                          <a:ext uri="{FF2B5EF4-FFF2-40B4-BE49-F238E27FC236}">
                            <a16:creationId xmlns:a16="http://schemas.microsoft.com/office/drawing/2014/main" id="{CCB0DFBD-ACE1-42BE-BA97-F365C4C616E2}"/>
                          </a:ext>
                        </a:extLst>
                      </p:cNvPr>
                      <p:cNvCxnSpPr/>
                      <p:nvPr/>
                    </p:nvCxnSpPr>
                    <p:spPr>
                      <a:xfrm rot="21443378">
                        <a:off x="1043661" y="4393893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2" name="Group 11">
                      <a:extLst>
                        <a:ext uri="{FF2B5EF4-FFF2-40B4-BE49-F238E27FC236}">
                          <a16:creationId xmlns:a16="http://schemas.microsoft.com/office/drawing/2014/main" id="{845EA816-BD94-4FE1-84C5-68DECB0DD8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86890" y="4394266"/>
                      <a:ext cx="266816" cy="720000"/>
                      <a:chOff x="983706" y="3527318"/>
                      <a:chExt cx="1066800" cy="720000"/>
                    </a:xfrm>
                  </p:grpSpPr>
                  <p:cxnSp>
                    <p:nvCxnSpPr>
                      <p:cNvPr id="13" name="Straight Connector 12">
                        <a:extLst>
                          <a:ext uri="{FF2B5EF4-FFF2-40B4-BE49-F238E27FC236}">
                            <a16:creationId xmlns:a16="http://schemas.microsoft.com/office/drawing/2014/main" id="{B3A4B7D8-F21E-4142-8A10-2FEAD10A27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83706" y="352731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" name="Straight Connector 13">
                        <a:extLst>
                          <a:ext uri="{FF2B5EF4-FFF2-40B4-BE49-F238E27FC236}">
                            <a16:creationId xmlns:a16="http://schemas.microsoft.com/office/drawing/2014/main" id="{03A4AC1E-626F-426E-9D7C-BDD989C2C2F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136106" y="352731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" name="Straight Connector 14">
                        <a:extLst>
                          <a:ext uri="{FF2B5EF4-FFF2-40B4-BE49-F238E27FC236}">
                            <a16:creationId xmlns:a16="http://schemas.microsoft.com/office/drawing/2014/main" id="{FF971ABC-4742-4111-B6B6-21D04BF439B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288506" y="352731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" name="Straight Connector 15">
                        <a:extLst>
                          <a:ext uri="{FF2B5EF4-FFF2-40B4-BE49-F238E27FC236}">
                            <a16:creationId xmlns:a16="http://schemas.microsoft.com/office/drawing/2014/main" id="{C85BCAE8-E797-43CF-A7E1-B93BBFC4F61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440906" y="352731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" name="Straight Connector 16">
                        <a:extLst>
                          <a:ext uri="{FF2B5EF4-FFF2-40B4-BE49-F238E27FC236}">
                            <a16:creationId xmlns:a16="http://schemas.microsoft.com/office/drawing/2014/main" id="{C41019E3-2EA9-40F7-8DFA-D8CEF357C02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593306" y="352731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" name="Straight Connector 17">
                        <a:extLst>
                          <a:ext uri="{FF2B5EF4-FFF2-40B4-BE49-F238E27FC236}">
                            <a16:creationId xmlns:a16="http://schemas.microsoft.com/office/drawing/2014/main" id="{AC99D2F6-5082-4CC1-84B4-41068160FBE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745706" y="352731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" name="Straight Connector 18">
                        <a:extLst>
                          <a:ext uri="{FF2B5EF4-FFF2-40B4-BE49-F238E27FC236}">
                            <a16:creationId xmlns:a16="http://schemas.microsoft.com/office/drawing/2014/main" id="{36745D03-57AA-4328-93AB-74F7C3FF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898106" y="352731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" name="Straight Connector 19">
                        <a:extLst>
                          <a:ext uri="{FF2B5EF4-FFF2-40B4-BE49-F238E27FC236}">
                            <a16:creationId xmlns:a16="http://schemas.microsoft.com/office/drawing/2014/main" id="{A0B1E662-0D23-45E4-978F-C392C40E87A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050506" y="3527318"/>
                        <a:ext cx="0" cy="720000"/>
                      </a:xfrm>
                      <a:prstGeom prst="line">
                        <a:avLst/>
                      </a:prstGeom>
                      <a:ln w="19050" cap="rnd"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sp>
            <p:nvSpPr>
              <p:cNvPr id="498" name="Arrow: Right 497">
                <a:extLst>
                  <a:ext uri="{FF2B5EF4-FFF2-40B4-BE49-F238E27FC236}">
                    <a16:creationId xmlns:a16="http://schemas.microsoft.com/office/drawing/2014/main" id="{01A203B2-F086-4EEC-BD05-496D24DAC074}"/>
                  </a:ext>
                </a:extLst>
              </p:cNvPr>
              <p:cNvSpPr/>
              <p:nvPr/>
            </p:nvSpPr>
            <p:spPr>
              <a:xfrm>
                <a:off x="1702643" y="2348522"/>
                <a:ext cx="1839688" cy="3301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2091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D96EEB-5F7C-480C-823B-BE89E298C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spring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58934"/>
            <a:ext cx="7823200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How will stretching the spring affect the speed of a wave along the spring?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7823200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Why do you think the wave will move with this speed along the stretched spring?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928" name="Group 927">
            <a:extLst>
              <a:ext uri="{FF2B5EF4-FFF2-40B4-BE49-F238E27FC236}">
                <a16:creationId xmlns:a16="http://schemas.microsoft.com/office/drawing/2014/main" id="{60389858-6EEE-4805-9588-AE599F2D9F7F}"/>
              </a:ext>
            </a:extLst>
          </p:cNvPr>
          <p:cNvGrpSpPr/>
          <p:nvPr/>
        </p:nvGrpSpPr>
        <p:grpSpPr>
          <a:xfrm>
            <a:off x="1405443" y="1678528"/>
            <a:ext cx="6297352" cy="2116476"/>
            <a:chOff x="1405443" y="1797978"/>
            <a:chExt cx="6297352" cy="211647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18F42C5-776D-4AAC-A704-17BEBB66FFBC}"/>
                </a:ext>
              </a:extLst>
            </p:cNvPr>
            <p:cNvGrpSpPr/>
            <p:nvPr/>
          </p:nvGrpSpPr>
          <p:grpSpPr>
            <a:xfrm>
              <a:off x="1405443" y="2205506"/>
              <a:ext cx="6297352" cy="1301420"/>
              <a:chOff x="1405443" y="2127580"/>
              <a:chExt cx="6297352" cy="130142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749AFA6F-B150-4F81-A3F1-0044A046BA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05443" y="2127580"/>
                <a:ext cx="6297352" cy="1301420"/>
              </a:xfrm>
              <a:prstGeom prst="rect">
                <a:avLst/>
              </a:prstGeom>
            </p:spPr>
          </p:pic>
          <p:sp>
            <p:nvSpPr>
              <p:cNvPr id="926" name="Arrow: Right 925">
                <a:extLst>
                  <a:ext uri="{FF2B5EF4-FFF2-40B4-BE49-F238E27FC236}">
                    <a16:creationId xmlns:a16="http://schemas.microsoft.com/office/drawing/2014/main" id="{A5E2C706-BF3E-4F83-82D0-1BA44D413639}"/>
                  </a:ext>
                </a:extLst>
              </p:cNvPr>
              <p:cNvSpPr/>
              <p:nvPr/>
            </p:nvSpPr>
            <p:spPr>
              <a:xfrm>
                <a:off x="1405443" y="2670290"/>
                <a:ext cx="1839688" cy="216000"/>
              </a:xfrm>
              <a:prstGeom prst="rightArrow">
                <a:avLst>
                  <a:gd name="adj1" fmla="val 46761"/>
                  <a:gd name="adj2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927" name="Straight Connector 926">
              <a:extLst>
                <a:ext uri="{FF2B5EF4-FFF2-40B4-BE49-F238E27FC236}">
                  <a16:creationId xmlns:a16="http://schemas.microsoft.com/office/drawing/2014/main" id="{FC4B6400-6001-4221-8FA2-464B10BD4681}"/>
                </a:ext>
              </a:extLst>
            </p:cNvPr>
            <p:cNvCxnSpPr/>
            <p:nvPr/>
          </p:nvCxnSpPr>
          <p:spPr>
            <a:xfrm>
              <a:off x="6883685" y="1797978"/>
              <a:ext cx="0" cy="211647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9367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303698E-F8B7-4D40-8170-F405CF84A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spring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2742974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speed of each wave, one compared to the other.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9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812952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 a wave moving along a slinky spring and then 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 wave moving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along a stretched slinky spring.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A1D175-7114-4501-AA1D-02B7ACAB23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4404" y="2184966"/>
            <a:ext cx="5236517" cy="1767451"/>
          </a:xfrm>
          <a:prstGeom prst="rect">
            <a:avLst/>
          </a:prstGeom>
        </p:spPr>
      </p:pic>
      <p:sp>
        <p:nvSpPr>
          <p:cNvPr id="9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56A5474B-1E42-48F5-8784-7F73ED752A8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940668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motion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235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Grace is measuring the speed of a water wave in a plastic tray.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She has recorded a slow-motion video of the wave on her phone.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 pauses her video to take measurements.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47B66C-9D1F-48AE-A19E-A4B95AEF652E}"/>
              </a:ext>
            </a:extLst>
          </p:cNvPr>
          <p:cNvGrpSpPr/>
          <p:nvPr/>
        </p:nvGrpSpPr>
        <p:grpSpPr>
          <a:xfrm>
            <a:off x="520931" y="2196074"/>
            <a:ext cx="8066376" cy="2566427"/>
            <a:chOff x="520931" y="2196074"/>
            <a:chExt cx="8066376" cy="256642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DA4C4FA-1F60-4337-92B8-B025AB570A43}"/>
                </a:ext>
              </a:extLst>
            </p:cNvPr>
            <p:cNvGrpSpPr/>
            <p:nvPr/>
          </p:nvGrpSpPr>
          <p:grpSpPr>
            <a:xfrm>
              <a:off x="520931" y="2196074"/>
              <a:ext cx="8066376" cy="2566427"/>
              <a:chOff x="675987" y="2192610"/>
              <a:chExt cx="8066376" cy="2566427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80D4035F-2C75-4C91-9B42-0F7371E5678B}"/>
                  </a:ext>
                </a:extLst>
              </p:cNvPr>
              <p:cNvGrpSpPr/>
              <p:nvPr/>
            </p:nvGrpSpPr>
            <p:grpSpPr>
              <a:xfrm>
                <a:off x="675987" y="2192610"/>
                <a:ext cx="8066376" cy="2566427"/>
                <a:chOff x="1307827" y="393379"/>
                <a:chExt cx="6917289" cy="1800000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0760097B-B133-432E-9620-A2F44AE6B6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307827" y="393379"/>
                  <a:ext cx="3168800" cy="1800000"/>
                </a:xfrm>
                <a:prstGeom prst="rect">
                  <a:avLst/>
                </a:prstGeom>
              </p:spPr>
            </p:pic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853EF25F-E544-44D7-A97A-4C3CE8FFCF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056316" y="393379"/>
                  <a:ext cx="3168800" cy="1800000"/>
                </a:xfrm>
                <a:prstGeom prst="rect">
                  <a:avLst/>
                </a:prstGeom>
              </p:spPr>
            </p:pic>
          </p:grpSp>
          <p:sp>
            <p:nvSpPr>
              <p:cNvPr id="5" name="Arrow: Right 4">
                <a:extLst>
                  <a:ext uri="{FF2B5EF4-FFF2-40B4-BE49-F238E27FC236}">
                    <a16:creationId xmlns:a16="http://schemas.microsoft.com/office/drawing/2014/main" id="{6DB695DC-55D0-4775-AEAA-7B71A66CC9A8}"/>
                  </a:ext>
                </a:extLst>
              </p:cNvPr>
              <p:cNvSpPr/>
              <p:nvPr/>
            </p:nvSpPr>
            <p:spPr>
              <a:xfrm rot="21328266">
                <a:off x="6220252" y="2988247"/>
                <a:ext cx="1635347" cy="459684"/>
              </a:xfrm>
              <a:prstGeom prst="rightArrow">
                <a:avLst>
                  <a:gd name="adj1" fmla="val 55480"/>
                  <a:gd name="adj2" fmla="val 65133"/>
                </a:avLst>
              </a:prstGeom>
              <a:solidFill>
                <a:schemeClr val="bg1">
                  <a:lumMod val="85000"/>
                </a:schemeClr>
              </a:solidFill>
              <a:ln w="25400"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E77BDB68-3FF5-4044-B551-5C53102C5EEC}"/>
                </a:ext>
              </a:extLst>
            </p:cNvPr>
            <p:cNvSpPr/>
            <p:nvPr/>
          </p:nvSpPr>
          <p:spPr>
            <a:xfrm>
              <a:off x="4335419" y="2969316"/>
              <a:ext cx="472031" cy="459684"/>
            </a:xfrm>
            <a:prstGeom prst="rightArrow">
              <a:avLst>
                <a:gd name="adj1" fmla="val 55480"/>
                <a:gd name="adj2" fmla="val 65133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731341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wave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338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water is the medium the wave travels through.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 the depth of water affect </a:t>
            </a:r>
            <a:r>
              <a:rPr lang="en-US" b="1" dirty="0"/>
              <a:t>the speed of a water wave?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AD3979E-C497-4C8B-A62C-0320CDAB553C}"/>
              </a:ext>
            </a:extLst>
          </p:cNvPr>
          <p:cNvGrpSpPr/>
          <p:nvPr/>
        </p:nvGrpSpPr>
        <p:grpSpPr>
          <a:xfrm>
            <a:off x="391192" y="3966863"/>
            <a:ext cx="8325854" cy="1845591"/>
            <a:chOff x="391192" y="4318563"/>
            <a:chExt cx="8325854" cy="184559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A74FAA1-6002-4BB1-B4F9-A1C5AF86EA37}"/>
                </a:ext>
              </a:extLst>
            </p:cNvPr>
            <p:cNvGrpSpPr/>
            <p:nvPr/>
          </p:nvGrpSpPr>
          <p:grpSpPr>
            <a:xfrm>
              <a:off x="391192" y="4318563"/>
              <a:ext cx="8325854" cy="1845591"/>
              <a:chOff x="360947" y="3910264"/>
              <a:chExt cx="8325854" cy="1845591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CA1431B-6E05-4B91-A765-BA918EE5144F}"/>
                  </a:ext>
                </a:extLst>
              </p:cNvPr>
              <p:cNvSpPr/>
              <p:nvPr/>
            </p:nvSpPr>
            <p:spPr>
              <a:xfrm>
                <a:off x="360947" y="3910264"/>
                <a:ext cx="8325854" cy="1845591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7F175FE1-54AC-409E-9A0C-85CB292A6474}"/>
                  </a:ext>
                </a:extLst>
              </p:cNvPr>
              <p:cNvGrpSpPr/>
              <p:nvPr/>
            </p:nvGrpSpPr>
            <p:grpSpPr>
              <a:xfrm>
                <a:off x="457199" y="4020160"/>
                <a:ext cx="8031406" cy="1735695"/>
                <a:chOff x="457201" y="863126"/>
                <a:chExt cx="8031406" cy="1735695"/>
              </a:xfrm>
              <a:noFill/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04415696-6246-401A-9853-18698B04FB9C}"/>
                    </a:ext>
                  </a:extLst>
                </p:cNvPr>
                <p:cNvGrpSpPr/>
                <p:nvPr/>
              </p:nvGrpSpPr>
              <p:grpSpPr>
                <a:xfrm>
                  <a:off x="5928260" y="1352859"/>
                  <a:ext cx="2560347" cy="733804"/>
                  <a:chOff x="1660658" y="3304876"/>
                  <a:chExt cx="2560347" cy="733804"/>
                </a:xfrm>
                <a:grpFill/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0A0B3DBB-9601-4DCD-9979-2B36B3EA43F7}"/>
                      </a:ext>
                    </a:extLst>
                  </p:cNvPr>
                  <p:cNvGrpSpPr/>
                  <p:nvPr/>
                </p:nvGrpSpPr>
                <p:grpSpPr>
                  <a:xfrm>
                    <a:off x="2560595" y="3304876"/>
                    <a:ext cx="1660410" cy="733804"/>
                    <a:chOff x="276765" y="-17447"/>
                    <a:chExt cx="1661033" cy="733810"/>
                  </a:xfrm>
                  <a:grpFill/>
                </p:grpSpPr>
                <p:sp>
                  <p:nvSpPr>
                    <p:cNvPr id="14" name="TextBox 9">
                      <a:extLst>
                        <a:ext uri="{FF2B5EF4-FFF2-40B4-BE49-F238E27FC236}">
                          <a16:creationId xmlns:a16="http://schemas.microsoft.com/office/drawing/2014/main" id="{F25DCD2F-997F-4D88-95B2-B8B1B2A0D30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76765" y="101138"/>
                      <a:ext cx="361003" cy="46166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=</a:t>
                      </a:r>
                      <a:endParaRPr lang="en-GB" sz="2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grpSp>
                  <p:nvGrpSpPr>
                    <p:cNvPr id="15" name="Group 14">
                      <a:extLst>
                        <a:ext uri="{FF2B5EF4-FFF2-40B4-BE49-F238E27FC236}">
                          <a16:creationId xmlns:a16="http://schemas.microsoft.com/office/drawing/2014/main" id="{06CFDE40-B8A9-4EEC-BC7A-2C9A019AA8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1217" y="-17447"/>
                      <a:ext cx="1346581" cy="733810"/>
                      <a:chOff x="-413335" y="-17447"/>
                      <a:chExt cx="1346581" cy="733810"/>
                    </a:xfrm>
                    <a:grpFill/>
                  </p:grpSpPr>
                  <p:sp>
                    <p:nvSpPr>
                      <p:cNvPr id="16" name="TextBox 6">
                        <a:extLst>
                          <a:ext uri="{FF2B5EF4-FFF2-40B4-BE49-F238E27FC236}">
                            <a16:creationId xmlns:a16="http://schemas.microsoft.com/office/drawing/2014/main" id="{0C4AB688-F903-4ED5-98BA-92EB86DFDFE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-413335" y="-17447"/>
                        <a:ext cx="1346581" cy="369335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b="1" kern="1200" dirty="0">
                            <a:solidFill>
                              <a:srgbClr val="000000"/>
                            </a:solidFill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Calibri" panose="020F0502020204030204" pitchFamily="34" charset="0"/>
                          </a:rPr>
                          <a:t>distance</a:t>
                        </a:r>
                        <a:endParaRPr lang="en-GB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cxnSp>
                    <p:nvCxnSpPr>
                      <p:cNvPr id="17" name="Straight Connector 16">
                        <a:extLst>
                          <a:ext uri="{FF2B5EF4-FFF2-40B4-BE49-F238E27FC236}">
                            <a16:creationId xmlns:a16="http://schemas.microsoft.com/office/drawing/2014/main" id="{EBE77ADD-8664-4945-9415-44177EE5C33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28513" y="365675"/>
                        <a:ext cx="360135" cy="0"/>
                      </a:xfrm>
                      <a:prstGeom prst="line">
                        <a:avLst/>
                      </a:prstGeom>
                      <a:grpFill/>
                      <a:ln w="25400">
                        <a:noFill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8" name="TextBox 8">
                        <a:extLst>
                          <a:ext uri="{FF2B5EF4-FFF2-40B4-BE49-F238E27FC236}">
                            <a16:creationId xmlns:a16="http://schemas.microsoft.com/office/drawing/2014/main" id="{5493E602-7B62-40A0-B636-B5C8F754E49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-168365" y="347028"/>
                        <a:ext cx="856638" cy="369335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b="1" dirty="0">
                            <a:effectLst/>
                            <a:latin typeface="Verdana" panose="020B0604030504040204" pitchFamily="34" charset="0"/>
                            <a:ea typeface="Verdana" panose="020B0604030504040204" pitchFamily="34" charset="0"/>
                            <a:cs typeface="Calibri" panose="020F0502020204030204" pitchFamily="34" charset="0"/>
                          </a:rPr>
                          <a:t>time</a:t>
                        </a:r>
                        <a:endParaRPr lang="en-GB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22846B7B-9133-4C79-B0AB-6CB9D084B27C}"/>
                      </a:ext>
                    </a:extLst>
                  </p:cNvPr>
                  <p:cNvSpPr txBox="1"/>
                  <p:nvPr/>
                </p:nvSpPr>
                <p:spPr>
                  <a:xfrm>
                    <a:off x="1660658" y="3469626"/>
                    <a:ext cx="964239" cy="36933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 b="1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rPr>
                      <a:t>speed</a:t>
                    </a:r>
                    <a:endParaRPr lang="en-GB" dirty="0">
                      <a:effectLst/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11" name="Text Placeholder 16">
                  <a:extLst>
                    <a:ext uri="{FF2B5EF4-FFF2-40B4-BE49-F238E27FC236}">
                      <a16:creationId xmlns:a16="http://schemas.microsoft.com/office/drawing/2014/main" id="{977E528C-CDB3-48CD-8DC7-A4422AFEA4B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57201" y="863126"/>
                  <a:ext cx="5392020" cy="173569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0" indent="0" algn="l" defTabSz="914400" rtl="0" eaLnBrk="1" latinLnBrk="0" hangingPunct="1">
                    <a:lnSpc>
                      <a:spcPct val="114000"/>
                    </a:lnSpc>
                    <a:spcBef>
                      <a:spcPct val="20000"/>
                    </a:spcBef>
                    <a:buFont typeface="+mj-lt"/>
                    <a:buNone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1pPr>
                  <a:lvl2pPr marL="971550" indent="-51435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2pPr>
                  <a:lvl3pPr marL="1485900" indent="-571500" algn="l" defTabSz="914400" rtl="0" eaLnBrk="1" latinLnBrk="0" hangingPunct="1">
                    <a:spcBef>
                      <a:spcPct val="20000"/>
                    </a:spcBef>
                    <a:buFont typeface="Courier New" panose="02070309020205020404" pitchFamily="49" charset="0"/>
                    <a:buChar char="-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3pPr>
                  <a:lvl4pPr marL="1974850" indent="-539750" algn="l" defTabSz="914400" rtl="0" eaLnBrk="1" latinLnBrk="0" hangingPunct="1">
                    <a:spcBef>
                      <a:spcPct val="20000"/>
                    </a:spcBef>
                    <a:buFont typeface="Wingdings" panose="05000000000000000000" pitchFamily="2" charset="2"/>
                    <a:buChar char="§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4pPr>
                  <a:lvl5pPr marL="2514600" indent="-539750" algn="l" defTabSz="914400" rtl="0" eaLnBrk="1" latinLnBrk="0" hangingPunct="1">
                    <a:spcBef>
                      <a:spcPct val="20000"/>
                    </a:spcBef>
                    <a:buFont typeface="Courier New" panose="02070309020205020404" pitchFamily="49" charset="0"/>
                    <a:buChar char="o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14000"/>
                    </a:lnSpc>
                    <a:spcBef>
                      <a:spcPct val="20000"/>
                    </a:spcBef>
                    <a:spcAft>
                      <a:spcPts val="1200"/>
                    </a:spcAft>
                    <a:buClrTx/>
                    <a:buSzTx/>
                    <a:buFont typeface="+mj-lt"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Speed can be calculated from measurements of distance and time.</a:t>
                  </a:r>
                </a:p>
                <a:p>
                  <a:pPr lvl="0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How can distance, time (and the depth of water) be measured accurately?</a:t>
                  </a:r>
                </a:p>
              </p:txBody>
            </p:sp>
          </p:grp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2E2462-A321-4103-8CF6-6B44BC72E1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51811" y="5267608"/>
              <a:ext cx="11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BEE4C53-6047-46D7-AE65-D8E4F557A479}"/>
              </a:ext>
            </a:extLst>
          </p:cNvPr>
          <p:cNvGrpSpPr/>
          <p:nvPr/>
        </p:nvGrpSpPr>
        <p:grpSpPr>
          <a:xfrm>
            <a:off x="2420009" y="1563710"/>
            <a:ext cx="4268220" cy="1845591"/>
            <a:chOff x="2420009" y="1563710"/>
            <a:chExt cx="4268220" cy="184559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C894790-D9D0-4025-A32D-177E6F68B31E}"/>
                </a:ext>
              </a:extLst>
            </p:cNvPr>
            <p:cNvGrpSpPr/>
            <p:nvPr/>
          </p:nvGrpSpPr>
          <p:grpSpPr>
            <a:xfrm>
              <a:off x="2420009" y="1563710"/>
              <a:ext cx="4268220" cy="1845591"/>
              <a:chOff x="749514" y="2105526"/>
              <a:chExt cx="6373209" cy="3494127"/>
            </a:xfrm>
            <a:scene3d>
              <a:camera prst="orthographicFront">
                <a:rot lat="18000000" lon="0" rev="0"/>
              </a:camera>
              <a:lightRig rig="threePt" dir="t"/>
            </a:scene3d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7CB8BD8-1DCB-4442-B21D-EC66609859FF}"/>
                  </a:ext>
                </a:extLst>
              </p:cNvPr>
              <p:cNvGrpSpPr/>
              <p:nvPr/>
            </p:nvGrpSpPr>
            <p:grpSpPr>
              <a:xfrm>
                <a:off x="749514" y="2105526"/>
                <a:ext cx="6373209" cy="3494127"/>
                <a:chOff x="1392382" y="1257301"/>
                <a:chExt cx="5424054" cy="3241964"/>
              </a:xfrm>
            </p:grpSpPr>
            <p:sp>
              <p:nvSpPr>
                <p:cNvPr id="22" name="Rectangle: Rounded Corners 21">
                  <a:extLst>
                    <a:ext uri="{FF2B5EF4-FFF2-40B4-BE49-F238E27FC236}">
                      <a16:creationId xmlns:a16="http://schemas.microsoft.com/office/drawing/2014/main" id="{16E504E3-F6C6-4818-9F6C-E20556C9BB80}"/>
                    </a:ext>
                  </a:extLst>
                </p:cNvPr>
                <p:cNvSpPr/>
                <p:nvPr/>
              </p:nvSpPr>
              <p:spPr>
                <a:xfrm>
                  <a:off x="1392382" y="1257301"/>
                  <a:ext cx="5424054" cy="3241964"/>
                </a:xfrm>
                <a:prstGeom prst="roundRect">
                  <a:avLst>
                    <a:gd name="adj" fmla="val 2885"/>
                  </a:avLst>
                </a:prstGeom>
                <a:solidFill>
                  <a:srgbClr val="00A400"/>
                </a:solidFill>
                <a:ln>
                  <a:noFill/>
                </a:ln>
                <a:sp3d extrusionH="127000" prstMaterial="plastic">
                  <a:bevelT w="127000" h="635000"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1A02F519-09EE-4AE0-BFBE-222C07EA6FEC}"/>
                    </a:ext>
                  </a:extLst>
                </p:cNvPr>
                <p:cNvSpPr/>
                <p:nvPr/>
              </p:nvSpPr>
              <p:spPr>
                <a:xfrm>
                  <a:off x="1445430" y="1308162"/>
                  <a:ext cx="5317958" cy="3140242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50000"/>
                  </a:schemeClr>
                </a:solidFill>
                <a:sp3d z="-406400" extrusionH="254000" prstMaterial="clear">
                  <a:bevelT w="63500" h="254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4343C21-0C9E-4D7C-AAB9-6DEEBAB7038D}"/>
                  </a:ext>
                </a:extLst>
              </p:cNvPr>
              <p:cNvSpPr/>
              <p:nvPr/>
            </p:nvSpPr>
            <p:spPr>
              <a:xfrm>
                <a:off x="5483722" y="2160343"/>
                <a:ext cx="111918" cy="3421954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sp3d z="-361950" prstMaterial="clear">
                <a:bevelT w="508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B3C3C2E0-DACB-4D1E-BDDC-8BBD7321A46E}"/>
                </a:ext>
              </a:extLst>
            </p:cNvPr>
            <p:cNvSpPr/>
            <p:nvPr/>
          </p:nvSpPr>
          <p:spPr>
            <a:xfrm>
              <a:off x="5686074" y="2593934"/>
              <a:ext cx="457200" cy="224260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  <a:scene3d>
              <a:camera prst="orthographicFront">
                <a:rot lat="36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3309AC7-B190-4880-8246-AC967498C7CE}"/>
              </a:ext>
            </a:extLst>
          </p:cNvPr>
          <p:cNvSpPr txBox="1"/>
          <p:nvPr/>
        </p:nvSpPr>
        <p:spPr>
          <a:xfrm>
            <a:off x="391192" y="5922350"/>
            <a:ext cx="8325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The </a:t>
            </a:r>
            <a:r>
              <a:rPr lang="en-GB" sz="1600" b="1" i="1" dirty="0"/>
              <a:t>medium</a:t>
            </a:r>
            <a:r>
              <a:rPr lang="en-GB" sz="1600" i="1" dirty="0"/>
              <a:t> is a posh word for the stuff a wave travels through. </a:t>
            </a:r>
          </a:p>
        </p:txBody>
      </p:sp>
    </p:spTree>
    <p:extLst>
      <p:ext uri="{BB962C8B-B14F-4D97-AF65-F5344CB8AC3E}">
        <p14:creationId xmlns:p14="http://schemas.microsoft.com/office/powerpoint/2010/main" val="25865712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wave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3037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Apparatus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Plastic tray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Ruler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Beaker (1 litre)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Mobile phone with slow-motion video capability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5A64B3E-6138-4460-8A43-8374DF9642F2}"/>
              </a:ext>
            </a:extLst>
          </p:cNvPr>
          <p:cNvSpPr/>
          <p:nvPr/>
        </p:nvSpPr>
        <p:spPr>
          <a:xfrm>
            <a:off x="3061402" y="3007397"/>
            <a:ext cx="4986000" cy="2736000"/>
          </a:xfrm>
          <a:prstGeom prst="roundRect">
            <a:avLst>
              <a:gd name="adj" fmla="val 2885"/>
            </a:avLst>
          </a:prstGeom>
          <a:solidFill>
            <a:srgbClr val="00A400"/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127000" prstMaterial="plastic">
            <a:bevelT w="127000" h="6350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9" name="Picture 248">
            <a:extLst>
              <a:ext uri="{FF2B5EF4-FFF2-40B4-BE49-F238E27FC236}">
                <a16:creationId xmlns:a16="http://schemas.microsoft.com/office/drawing/2014/main" id="{8987B570-FDC2-4464-ACA6-1AC2A0577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21608">
            <a:off x="4563364" y="1540448"/>
            <a:ext cx="3711166" cy="372774"/>
          </a:xfrm>
          <a:prstGeom prst="rect">
            <a:avLst/>
          </a:prstGeom>
        </p:spPr>
      </p:pic>
      <p:grpSp>
        <p:nvGrpSpPr>
          <p:cNvPr id="250" name="Group 249">
            <a:extLst>
              <a:ext uri="{FF2B5EF4-FFF2-40B4-BE49-F238E27FC236}">
                <a16:creationId xmlns:a16="http://schemas.microsoft.com/office/drawing/2014/main" id="{2C84C964-3F99-4D56-B5A4-101DEC1E409D}"/>
              </a:ext>
            </a:extLst>
          </p:cNvPr>
          <p:cNvGrpSpPr/>
          <p:nvPr/>
        </p:nvGrpSpPr>
        <p:grpSpPr>
          <a:xfrm>
            <a:off x="1096598" y="3685601"/>
            <a:ext cx="914313" cy="1693787"/>
            <a:chOff x="7257803" y="2180682"/>
            <a:chExt cx="960590" cy="1934117"/>
          </a:xfrm>
          <a:scene3d>
            <a:camera prst="orthographicFront">
              <a:rot lat="20400000" lon="0" rev="0"/>
            </a:camera>
            <a:lightRig rig="threePt" dir="t"/>
          </a:scene3d>
        </p:grpSpPr>
        <p:sp>
          <p:nvSpPr>
            <p:cNvPr id="251" name="Rectangle: Rounded Corners 250">
              <a:extLst>
                <a:ext uri="{FF2B5EF4-FFF2-40B4-BE49-F238E27FC236}">
                  <a16:creationId xmlns:a16="http://schemas.microsoft.com/office/drawing/2014/main" id="{DF9ECCC9-B6E6-441D-AFDD-E87EA8D50710}"/>
                </a:ext>
              </a:extLst>
            </p:cNvPr>
            <p:cNvSpPr/>
            <p:nvPr/>
          </p:nvSpPr>
          <p:spPr>
            <a:xfrm>
              <a:off x="7257803" y="2180682"/>
              <a:ext cx="960590" cy="1934117"/>
            </a:xfrm>
            <a:prstGeom prst="roundRect">
              <a:avLst>
                <a:gd name="adj" fmla="val 1165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sp3d extrusionH="76200">
              <a:bevelT w="50800" h="50800"/>
              <a:bevelB w="508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00:05.27</a:t>
              </a:r>
            </a:p>
            <a:p>
              <a:pPr algn="ctr"/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8BDBE6D7-4FD9-421C-B4FB-43BDCD184E5B}"/>
                </a:ext>
              </a:extLst>
            </p:cNvPr>
            <p:cNvSpPr/>
            <p:nvPr/>
          </p:nvSpPr>
          <p:spPr>
            <a:xfrm>
              <a:off x="7361021" y="3429000"/>
              <a:ext cx="180000" cy="18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400" b="1" dirty="0">
                  <a:solidFill>
                    <a:schemeClr val="bg1">
                      <a:lumMod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Lap</a:t>
              </a:r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F237B9C9-D465-40B2-BFF6-1BABA357B937}"/>
                </a:ext>
              </a:extLst>
            </p:cNvPr>
            <p:cNvSpPr/>
            <p:nvPr/>
          </p:nvSpPr>
          <p:spPr>
            <a:xfrm>
              <a:off x="7863465" y="3439931"/>
              <a:ext cx="180000" cy="180000"/>
            </a:xfrm>
            <a:prstGeom prst="ellipse">
              <a:avLst/>
            </a:prstGeom>
            <a:solidFill>
              <a:srgbClr val="B95B5B"/>
            </a:solidFill>
            <a:ln>
              <a:solidFill>
                <a:srgbClr val="6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400" b="1" dirty="0">
                  <a:solidFill>
                    <a:srgbClr val="6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11853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797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wave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61693" y="4217574"/>
            <a:ext cx="8285163" cy="2084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US" sz="1600" dirty="0"/>
              <a:t>Measure the time for the wave to travel a distance.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US" sz="1600" dirty="0"/>
              <a:t>Take three measurements of time and distance for each depth.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US" sz="1600" dirty="0"/>
              <a:t>Add water to get a good range of depths.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US" sz="1600" dirty="0"/>
              <a:t>Use the results to calculate the speed of the wave in each depth.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B26C2B4-2995-4FE6-B74A-2A016A4AB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3145" y="2947737"/>
            <a:ext cx="2917709" cy="109517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38" name="Text Placeholder 16">
            <a:extLst>
              <a:ext uri="{FF2B5EF4-FFF2-40B4-BE49-F238E27FC236}">
                <a16:creationId xmlns:a16="http://schemas.microsoft.com/office/drawing/2014/main" id="{93682E08-BD08-44E8-BDBC-D783541D6205}"/>
              </a:ext>
            </a:extLst>
          </p:cNvPr>
          <p:cNvSpPr txBox="1">
            <a:spLocks/>
          </p:cNvSpPr>
          <p:nvPr/>
        </p:nvSpPr>
        <p:spPr>
          <a:xfrm>
            <a:off x="461692" y="863125"/>
            <a:ext cx="8044634" cy="2084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b="1" dirty="0"/>
              <a:t>Method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/>
              <a:t>Add 2 </a:t>
            </a:r>
            <a:r>
              <a:rPr lang="en-US" sz="1600" dirty="0" err="1"/>
              <a:t>litres</a:t>
            </a:r>
            <a:r>
              <a:rPr lang="en-US" sz="1600" dirty="0"/>
              <a:t> of water to the plastic tray and measure its depth.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/>
              <a:t>Lift up one end of the tray a few </a:t>
            </a:r>
            <a:r>
              <a:rPr lang="en-US" sz="1600" dirty="0" err="1"/>
              <a:t>centimetres</a:t>
            </a:r>
            <a:r>
              <a:rPr lang="en-US" sz="1600" dirty="0"/>
              <a:t> and drop it. </a:t>
            </a:r>
          </a:p>
          <a:p>
            <a:pPr marL="360363">
              <a:spcAft>
                <a:spcPts val="600"/>
              </a:spcAft>
              <a:defRPr/>
            </a:pPr>
            <a:r>
              <a:rPr lang="en-US" sz="1600" i="1" dirty="0"/>
              <a:t>Rehearse dropping the end of the tray to make a well-defined wave every time. The wave should travel up and down the tray several times.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506707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797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wave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61693" y="3429001"/>
            <a:ext cx="8285163" cy="2565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lang="en-US" dirty="0"/>
          </a:p>
        </p:txBody>
      </p:sp>
      <p:sp>
        <p:nvSpPr>
          <p:cNvPr id="38" name="Text Placeholder 16">
            <a:extLst>
              <a:ext uri="{FF2B5EF4-FFF2-40B4-BE49-F238E27FC236}">
                <a16:creationId xmlns:a16="http://schemas.microsoft.com/office/drawing/2014/main" id="{93682E08-BD08-44E8-BDBC-D783541D6205}"/>
              </a:ext>
            </a:extLst>
          </p:cNvPr>
          <p:cNvSpPr txBox="1">
            <a:spLocks/>
          </p:cNvSpPr>
          <p:nvPr/>
        </p:nvSpPr>
        <p:spPr>
          <a:xfrm>
            <a:off x="461692" y="863124"/>
            <a:ext cx="8285163" cy="534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 b="1" dirty="0"/>
              <a:t>Measurement strategies</a:t>
            </a: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Use a timer to measure how long the wave takes to travel two (or three) lengths of the tray.</a:t>
            </a: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Make a slow-motion video of the wave moving along the ruler.</a:t>
            </a:r>
          </a:p>
          <a:p>
            <a:pPr marL="360363" lvl="0">
              <a:spcAft>
                <a:spcPts val="600"/>
              </a:spcAft>
              <a:defRPr/>
            </a:pPr>
            <a:r>
              <a:rPr lang="en-US" sz="1600" dirty="0"/>
              <a:t>Play back and pause the video to take measurements of distance and time.</a:t>
            </a: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>
              <a:spcAft>
                <a:spcPts val="600"/>
              </a:spcAft>
              <a:defRPr/>
            </a:pPr>
            <a:endParaRPr lang="en-US" sz="16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8D978C2-B3D3-442A-A43C-BDFD37FAF8C4}"/>
              </a:ext>
            </a:extLst>
          </p:cNvPr>
          <p:cNvGrpSpPr/>
          <p:nvPr/>
        </p:nvGrpSpPr>
        <p:grpSpPr>
          <a:xfrm>
            <a:off x="1435181" y="3428999"/>
            <a:ext cx="6237876" cy="1576790"/>
            <a:chOff x="1453062" y="3533163"/>
            <a:chExt cx="6237876" cy="157679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623270B-C09F-43F5-9133-9D3CD3E31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53062" y="3533163"/>
              <a:ext cx="2772000" cy="157679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F43FB1C-37C6-4EEC-B55F-AA931F4BBB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18938" y="3535343"/>
              <a:ext cx="2772000" cy="15746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86126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797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wave speed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61693" y="3429001"/>
            <a:ext cx="8285163" cy="2565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lang="en-US" dirty="0"/>
          </a:p>
        </p:txBody>
      </p:sp>
      <p:sp>
        <p:nvSpPr>
          <p:cNvPr id="38" name="Text Placeholder 16">
            <a:extLst>
              <a:ext uri="{FF2B5EF4-FFF2-40B4-BE49-F238E27FC236}">
                <a16:creationId xmlns:a16="http://schemas.microsoft.com/office/drawing/2014/main" id="{93682E08-BD08-44E8-BDBC-D783541D6205}"/>
              </a:ext>
            </a:extLst>
          </p:cNvPr>
          <p:cNvSpPr txBox="1">
            <a:spLocks/>
          </p:cNvSpPr>
          <p:nvPr/>
        </p:nvSpPr>
        <p:spPr>
          <a:xfrm>
            <a:off x="461692" y="863124"/>
            <a:ext cx="8285163" cy="59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 b="1" dirty="0"/>
              <a:t>Results</a:t>
            </a:r>
            <a:endParaRPr lang="en-US" sz="1600" dirty="0"/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>
              <a:spcAft>
                <a:spcPts val="600"/>
              </a:spcAft>
              <a:defRPr/>
            </a:pPr>
            <a:endParaRPr lang="en-US" sz="16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3EDA4EE-1724-4599-B84E-4559F402560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61692" y="1458461"/>
          <a:ext cx="802640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4000">
                  <a:extLst>
                    <a:ext uri="{9D8B030D-6E8A-4147-A177-3AD203B41FA5}">
                      <a16:colId xmlns:a16="http://schemas.microsoft.com/office/drawing/2014/main" val="2846171856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437559437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139926062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4182223632"/>
                    </a:ext>
                  </a:extLst>
                </a:gridCol>
              </a:tblGrid>
              <a:tr h="27997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depth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distance /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time /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speed / cm/s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061265"/>
                  </a:ext>
                </a:extLst>
              </a:tr>
              <a:tr h="279975"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478161"/>
                  </a:ext>
                </a:extLst>
              </a:tr>
              <a:tr h="279975"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761526"/>
                  </a:ext>
                </a:extLst>
              </a:tr>
              <a:tr h="279975"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797159"/>
                  </a:ext>
                </a:extLst>
              </a:tr>
              <a:tr h="279975"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13964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484B03D3-6BBB-411B-B670-CF5F4F034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393" y="930793"/>
            <a:ext cx="1398023" cy="457358"/>
          </a:xfrm>
          <a:prstGeom prst="rect">
            <a:avLst/>
          </a:prstGeom>
        </p:spPr>
      </p:pic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425393DF-510B-48BE-8BF2-804578719330}"/>
              </a:ext>
            </a:extLst>
          </p:cNvPr>
          <p:cNvSpPr txBox="1">
            <a:spLocks/>
          </p:cNvSpPr>
          <p:nvPr/>
        </p:nvSpPr>
        <p:spPr>
          <a:xfrm>
            <a:off x="461692" y="3361331"/>
            <a:ext cx="8285163" cy="2841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 b="1" dirty="0"/>
              <a:t>To answer: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/>
              <a:t>How does the depth of water affect the speed of a wave?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/>
              <a:t>How did you improve on the method that was given? </a:t>
            </a:r>
            <a:r>
              <a:rPr lang="en-US" sz="1600" i="1" dirty="0"/>
              <a:t>Explain your answer.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/>
              <a:t>How could you improve the method further? </a:t>
            </a:r>
            <a:r>
              <a:rPr lang="en-US" sz="1600" i="1" dirty="0"/>
              <a:t>Explain your answer.</a:t>
            </a: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endParaRPr lang="en-US" sz="1600" dirty="0"/>
          </a:p>
          <a:p>
            <a:pPr>
              <a:spcAft>
                <a:spcPts val="600"/>
              </a:spcAft>
              <a:defRPr/>
            </a:pPr>
            <a:endParaRPr lang="en-US" sz="1600" dirty="0"/>
          </a:p>
        </p:txBody>
      </p:sp>
      <p:sp>
        <p:nvSpPr>
          <p:cNvPr id="10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22CC04AE-0251-4F40-81E5-C9C50BD8AC48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1304167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wave frequency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358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ri</a:t>
            </a:r>
            <a:r>
              <a:rPr lang="en-US" dirty="0">
                <a:solidFill>
                  <a:srgbClr val="222A35"/>
                </a:solidFill>
              </a:rPr>
              <a:t>pple</a:t>
            </a:r>
            <a:r>
              <a:rPr lang="en-US" dirty="0"/>
              <a:t> tank uses a vibrating bar to make a wave.</a:t>
            </a:r>
          </a:p>
          <a:p>
            <a:pPr lvl="0"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dirty="0"/>
              <a:t>bar hangs on elastic and dips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into the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An electric motor makes it vibrate up and down.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0079213C-ED06-4228-83F2-1D55C3ECC491}"/>
              </a:ext>
            </a:extLst>
          </p:cNvPr>
          <p:cNvGrpSpPr/>
          <p:nvPr/>
        </p:nvGrpSpPr>
        <p:grpSpPr>
          <a:xfrm>
            <a:off x="2167490" y="2430767"/>
            <a:ext cx="4773257" cy="3704523"/>
            <a:chOff x="2620601" y="2290352"/>
            <a:chExt cx="4773257" cy="3704523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2A7B29AD-4F0D-4047-A1AF-126828F50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20601" y="2290352"/>
              <a:ext cx="3958359" cy="3704523"/>
            </a:xfrm>
            <a:prstGeom prst="rect">
              <a:avLst/>
            </a:prstGeom>
          </p:spPr>
        </p:pic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79772F2D-B1A2-4245-8592-F8A879F97278}"/>
                </a:ext>
              </a:extLst>
            </p:cNvPr>
            <p:cNvGrpSpPr/>
            <p:nvPr/>
          </p:nvGrpSpPr>
          <p:grpSpPr>
            <a:xfrm>
              <a:off x="5132439" y="2392042"/>
              <a:ext cx="2261419" cy="523220"/>
              <a:chOff x="4876800" y="2303135"/>
              <a:chExt cx="2261419" cy="523220"/>
            </a:xfrm>
          </p:grpSpPr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E41EE0D5-A7BF-4BD1-9E05-24420BE1A613}"/>
                  </a:ext>
                </a:extLst>
              </p:cNvPr>
              <p:cNvSpPr txBox="1"/>
              <p:nvPr/>
            </p:nvSpPr>
            <p:spPr>
              <a:xfrm>
                <a:off x="5004619" y="2303135"/>
                <a:ext cx="2133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400" i="1" dirty="0">
                    <a:solidFill>
                      <a:srgbClr val="222A35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Held with a clamp and stand.</a:t>
                </a:r>
              </a:p>
            </p:txBody>
          </p:sp>
          <p:cxnSp>
            <p:nvCxnSpPr>
              <p:cNvPr id="143" name="Straight Arrow Connector 142">
                <a:extLst>
                  <a:ext uri="{FF2B5EF4-FFF2-40B4-BE49-F238E27FC236}">
                    <a16:creationId xmlns:a16="http://schemas.microsoft.com/office/drawing/2014/main" id="{BB219914-AA50-492F-ABAF-36A9E2E410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76800" y="2469356"/>
                <a:ext cx="514350" cy="6191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690784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wave frequency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199" y="1512054"/>
            <a:ext cx="8257382" cy="3037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Apparatus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Ripple tank and accessories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Ruler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Mobile phone with slow-motion video capability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49" name="Picture 248">
            <a:extLst>
              <a:ext uri="{FF2B5EF4-FFF2-40B4-BE49-F238E27FC236}">
                <a16:creationId xmlns:a16="http://schemas.microsoft.com/office/drawing/2014/main" id="{8987B570-FDC2-4464-ACA6-1AC2A0577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21608">
            <a:off x="4657250" y="2130840"/>
            <a:ext cx="3280221" cy="3294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434E20-BC49-4319-8ADC-2D0358A45D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4114" y="3549210"/>
            <a:ext cx="4581317" cy="24456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F8A994-C533-4786-8B0B-D2E7F2A767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5276" y="3827668"/>
            <a:ext cx="812617" cy="1444077"/>
          </a:xfrm>
          <a:prstGeom prst="rect">
            <a:avLst/>
          </a:prstGeom>
        </p:spPr>
      </p:pic>
      <p:sp>
        <p:nvSpPr>
          <p:cNvPr id="60" name="Text Placeholder 16">
            <a:extLst>
              <a:ext uri="{FF2B5EF4-FFF2-40B4-BE49-F238E27FC236}">
                <a16:creationId xmlns:a16="http://schemas.microsoft.com/office/drawing/2014/main" id="{8A5564C0-9C89-44EC-A2BA-AA1467B684DA}"/>
              </a:ext>
            </a:extLst>
          </p:cNvPr>
          <p:cNvSpPr txBox="1">
            <a:spLocks/>
          </p:cNvSpPr>
          <p:nvPr/>
        </p:nvSpPr>
        <p:spPr>
          <a:xfrm>
            <a:off x="457199" y="863125"/>
            <a:ext cx="8686799" cy="402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How can the frequency of a wave be measured accurately?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6009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797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wave frequency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61693" y="1917290"/>
            <a:ext cx="4516973" cy="4384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Add water to the ripple tank to a depth of about 2 cm.</a:t>
            </a: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Set up the vibrating bar so that it makes a clear wave. 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US" sz="1600" dirty="0"/>
              <a:t>Stop the wave and line up a ruler along the length of the ripple tank.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US" sz="1600" dirty="0"/>
              <a:t>Make a slow-motion video of a new wave moving along the ruler that includes the timer.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lang="en-US" dirty="0"/>
          </a:p>
        </p:txBody>
      </p:sp>
      <p:sp>
        <p:nvSpPr>
          <p:cNvPr id="38" name="Text Placeholder 16">
            <a:extLst>
              <a:ext uri="{FF2B5EF4-FFF2-40B4-BE49-F238E27FC236}">
                <a16:creationId xmlns:a16="http://schemas.microsoft.com/office/drawing/2014/main" id="{93682E08-BD08-44E8-BDBC-D783541D6205}"/>
              </a:ext>
            </a:extLst>
          </p:cNvPr>
          <p:cNvSpPr txBox="1">
            <a:spLocks/>
          </p:cNvSpPr>
          <p:nvPr/>
        </p:nvSpPr>
        <p:spPr>
          <a:xfrm>
            <a:off x="461692" y="863125"/>
            <a:ext cx="8082540" cy="1054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b="1" dirty="0"/>
              <a:t>Method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b="1" i="1" dirty="0"/>
              <a:t>Step 1: measure the speed of a wave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71231E-6BE9-441A-844E-F132370C8C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666" y="1917290"/>
            <a:ext cx="3703641" cy="23867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50ECFED-88DA-4C39-8772-6AC920E7F3BD}"/>
              </a:ext>
            </a:extLst>
          </p:cNvPr>
          <p:cNvSpPr/>
          <p:nvPr/>
        </p:nvSpPr>
        <p:spPr>
          <a:xfrm>
            <a:off x="461692" y="4924069"/>
            <a:ext cx="8220615" cy="1070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0" indent="-360363" defTabSz="914400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Font typeface="+mj-lt"/>
              <a:buAutoNum type="arabicPeriod" startAt="5"/>
              <a:defRPr/>
            </a:pPr>
            <a:r>
              <a:rPr lang="en-US" sz="1600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Play back and pause the video to take measurements of distance and time.</a:t>
            </a:r>
          </a:p>
          <a:p>
            <a:pPr marL="360363" lvl="0" indent="-360363" defTabSz="914400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Font typeface="+mj-lt"/>
              <a:buAutoNum type="arabicPeriod" startAt="5"/>
              <a:defRPr/>
            </a:pPr>
            <a:r>
              <a:rPr lang="en-US" sz="1600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Calculate an average speed from at least three measurements.</a:t>
            </a:r>
          </a:p>
        </p:txBody>
      </p:sp>
    </p:spTree>
    <p:extLst>
      <p:ext uri="{BB962C8B-B14F-4D97-AF65-F5344CB8AC3E}">
        <p14:creationId xmlns:p14="http://schemas.microsoft.com/office/powerpoint/2010/main" val="2680669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797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wave frequency</a:t>
            </a:r>
            <a:endParaRPr lang="en-GB" dirty="0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61693" y="3429001"/>
            <a:ext cx="8285163" cy="2565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lang="en-US" dirty="0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005BE8B8-A308-4541-964F-1E7B7533B210}"/>
              </a:ext>
            </a:extLst>
          </p:cNvPr>
          <p:cNvSpPr txBox="1">
            <a:spLocks/>
          </p:cNvSpPr>
          <p:nvPr/>
        </p:nvSpPr>
        <p:spPr>
          <a:xfrm>
            <a:off x="461692" y="863125"/>
            <a:ext cx="8082540" cy="1054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b="1" dirty="0"/>
              <a:t>Method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b="1" i="1" dirty="0"/>
              <a:t>Step 2: measure the wavelength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4EA306-3A13-4744-AF31-D7BD22D57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284611" y="2127497"/>
            <a:ext cx="4953676" cy="2781080"/>
          </a:xfrm>
          <a:prstGeom prst="rect">
            <a:avLst/>
          </a:prstGeom>
        </p:spPr>
      </p:pic>
      <p:sp>
        <p:nvSpPr>
          <p:cNvPr id="153" name="Text Placeholder 16">
            <a:extLst>
              <a:ext uri="{FF2B5EF4-FFF2-40B4-BE49-F238E27FC236}">
                <a16:creationId xmlns:a16="http://schemas.microsoft.com/office/drawing/2014/main" id="{D7BD873C-0439-4B87-8797-1D7459F0E084}"/>
              </a:ext>
            </a:extLst>
          </p:cNvPr>
          <p:cNvSpPr txBox="1">
            <a:spLocks/>
          </p:cNvSpPr>
          <p:nvPr/>
        </p:nvSpPr>
        <p:spPr>
          <a:xfrm>
            <a:off x="461693" y="1917290"/>
            <a:ext cx="4516973" cy="2565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Pause each slow motion video made in step 1 and measure the length of about ten wavelengths.</a:t>
            </a: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Take at least three different measurements. 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US" sz="1600" dirty="0"/>
              <a:t>Calculate the average wavelength of the wave.</a:t>
            </a:r>
          </a:p>
        </p:txBody>
      </p:sp>
    </p:spTree>
    <p:extLst>
      <p:ext uri="{BB962C8B-B14F-4D97-AF65-F5344CB8AC3E}">
        <p14:creationId xmlns:p14="http://schemas.microsoft.com/office/powerpoint/2010/main" val="16757230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797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wave frequency</a:t>
            </a:r>
            <a:endParaRPr lang="en-GB" dirty="0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61693" y="3429001"/>
            <a:ext cx="8285163" cy="2565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lang="en-US" dirty="0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005BE8B8-A308-4541-964F-1E7B7533B210}"/>
              </a:ext>
            </a:extLst>
          </p:cNvPr>
          <p:cNvSpPr txBox="1">
            <a:spLocks/>
          </p:cNvSpPr>
          <p:nvPr/>
        </p:nvSpPr>
        <p:spPr>
          <a:xfrm>
            <a:off x="461692" y="863125"/>
            <a:ext cx="8082540" cy="1054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b="1" dirty="0"/>
              <a:t>Method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b="1" i="1" dirty="0"/>
              <a:t>Step 3: calculate the frequency of the wave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600" dirty="0"/>
          </a:p>
        </p:txBody>
      </p:sp>
      <p:sp>
        <p:nvSpPr>
          <p:cNvPr id="153" name="Text Placeholder 16">
            <a:extLst>
              <a:ext uri="{FF2B5EF4-FFF2-40B4-BE49-F238E27FC236}">
                <a16:creationId xmlns:a16="http://schemas.microsoft.com/office/drawing/2014/main" id="{D7BD873C-0439-4B87-8797-1D7459F0E084}"/>
              </a:ext>
            </a:extLst>
          </p:cNvPr>
          <p:cNvSpPr txBox="1">
            <a:spLocks/>
          </p:cNvSpPr>
          <p:nvPr/>
        </p:nvSpPr>
        <p:spPr>
          <a:xfrm>
            <a:off x="461693" y="1917290"/>
            <a:ext cx="4516973" cy="428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US" sz="1600" dirty="0"/>
              <a:t>Use the wave equation to calculate the speed of the wave.</a:t>
            </a:r>
          </a:p>
          <a:p>
            <a:pPr lvl="0">
              <a:spcAft>
                <a:spcPts val="600"/>
              </a:spcAft>
              <a:defRPr/>
            </a:pPr>
            <a:endParaRPr lang="en-US" sz="1600" dirty="0"/>
          </a:p>
          <a:p>
            <a:pPr lvl="0">
              <a:spcAft>
                <a:spcPts val="600"/>
              </a:spcAft>
              <a:defRPr/>
            </a:pPr>
            <a:endParaRPr lang="en-US" sz="1600" dirty="0"/>
          </a:p>
          <a:p>
            <a:pPr lvl="0">
              <a:spcAft>
                <a:spcPts val="600"/>
              </a:spcAft>
              <a:defRPr/>
            </a:pPr>
            <a:r>
              <a:rPr lang="en-US" sz="1600" b="1" dirty="0">
                <a:solidFill>
                  <a:srgbClr val="222A35"/>
                </a:solidFill>
              </a:rPr>
              <a:t>To answer: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How can you improve the accuracy of your measurements?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How do you think the depth of water will affect the frequency of the wave?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/>
              <a:t>What investigation could you carry out to prove your answer to question 2?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508891-0D09-4799-9FCA-C4CD7AA60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9166" y="2055592"/>
            <a:ext cx="3635066" cy="340196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DE66F11-6DF6-4F39-ACA4-237C64DF6A54}"/>
              </a:ext>
            </a:extLst>
          </p:cNvPr>
          <p:cNvGrpSpPr/>
          <p:nvPr/>
        </p:nvGrpSpPr>
        <p:grpSpPr>
          <a:xfrm>
            <a:off x="1343600" y="2640309"/>
            <a:ext cx="2316095" cy="523220"/>
            <a:chOff x="924232" y="2920181"/>
            <a:chExt cx="2316095" cy="52322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895036C-C730-4253-A487-392AC40BE656}"/>
                </a:ext>
              </a:extLst>
            </p:cNvPr>
            <p:cNvSpPr txBox="1"/>
            <p:nvPr/>
          </p:nvSpPr>
          <p:spPr>
            <a:xfrm>
              <a:off x="924232" y="2920181"/>
              <a:ext cx="43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</a:rPr>
                <a:t>v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9C657A-5FFA-418F-B454-5F6D5F333F61}"/>
                </a:ext>
              </a:extLst>
            </p:cNvPr>
            <p:cNvSpPr txBox="1"/>
            <p:nvPr/>
          </p:nvSpPr>
          <p:spPr>
            <a:xfrm>
              <a:off x="1395256" y="2920181"/>
              <a:ext cx="43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FBBCAB9-067A-4300-A3BE-6165ED7962ED}"/>
                </a:ext>
              </a:extLst>
            </p:cNvPr>
            <p:cNvSpPr txBox="1"/>
            <p:nvPr/>
          </p:nvSpPr>
          <p:spPr>
            <a:xfrm>
              <a:off x="2337304" y="2920181"/>
              <a:ext cx="43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53967CA-65DC-44EA-90E6-424A8A14008D}"/>
                </a:ext>
              </a:extLst>
            </p:cNvPr>
            <p:cNvSpPr txBox="1"/>
            <p:nvPr/>
          </p:nvSpPr>
          <p:spPr>
            <a:xfrm>
              <a:off x="1866280" y="2920181"/>
              <a:ext cx="43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</a:rPr>
                <a:t>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139D11-23E1-4D0E-A318-4FA714F13C88}"/>
                </a:ext>
              </a:extLst>
            </p:cNvPr>
            <p:cNvSpPr txBox="1"/>
            <p:nvPr/>
          </p:nvSpPr>
          <p:spPr>
            <a:xfrm>
              <a:off x="2808327" y="2920181"/>
              <a:ext cx="43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b="1" dirty="0">
                  <a:latin typeface="Verdana" panose="020B0604030504040204" pitchFamily="34" charset="0"/>
                  <a:ea typeface="Verdana" panose="020B0604030504040204" pitchFamily="34" charset="0"/>
                </a:rPr>
                <a:t>λ</a:t>
              </a:r>
              <a:endParaRPr lang="en-GB" sz="28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8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0CD4DAA4-10C0-4C88-8A18-A3592CDCF15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95819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CF67981F-9F6E-4299-BF3C-87D427DD2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motion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7962900" cy="1760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wave moves from 5cm to 25cm in 0.2 seconds.</a:t>
            </a:r>
          </a:p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is the speed of the wave?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41696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41696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41696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41696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4169615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77843" y="2999663"/>
            <a:ext cx="275595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cm/s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7201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3" y="3657081"/>
            <a:ext cx="275595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cm/s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1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3" y="4316899"/>
            <a:ext cx="275595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 cm/s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1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3" y="4976717"/>
            <a:ext cx="275595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100 cm/s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1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3" y="5630187"/>
            <a:ext cx="2755958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125 cm/s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4FA55B-17C1-4AA3-B91A-6B141F6634A0}"/>
              </a:ext>
            </a:extLst>
          </p:cNvPr>
          <p:cNvGrpSpPr/>
          <p:nvPr/>
        </p:nvGrpSpPr>
        <p:grpSpPr>
          <a:xfrm>
            <a:off x="3418030" y="1859672"/>
            <a:ext cx="5250863" cy="2038138"/>
            <a:chOff x="3418030" y="1859672"/>
            <a:chExt cx="5250863" cy="203813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0FF41F4-B184-4C26-97DE-DFA11174D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18030" y="1859672"/>
              <a:ext cx="2387878" cy="2038138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E414AB5-A727-4792-A66A-9F198BFD3D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81015" y="1859672"/>
              <a:ext cx="2387878" cy="2038138"/>
            </a:xfrm>
            <a:prstGeom prst="rect">
              <a:avLst/>
            </a:prstGeom>
          </p:spPr>
        </p:pic>
        <p:sp>
          <p:nvSpPr>
            <p:cNvPr id="57" name="Arrow: Right 56">
              <a:extLst>
                <a:ext uri="{FF2B5EF4-FFF2-40B4-BE49-F238E27FC236}">
                  <a16:creationId xmlns:a16="http://schemas.microsoft.com/office/drawing/2014/main" id="{62C1A38C-AA25-4C52-AB0E-13453358CA01}"/>
                </a:ext>
              </a:extLst>
            </p:cNvPr>
            <p:cNvSpPr/>
            <p:nvPr/>
          </p:nvSpPr>
          <p:spPr>
            <a:xfrm rot="21328266">
              <a:off x="5867547" y="2539341"/>
              <a:ext cx="472031" cy="459684"/>
            </a:xfrm>
            <a:prstGeom prst="rightArrow">
              <a:avLst>
                <a:gd name="adj1" fmla="val 55480"/>
                <a:gd name="adj2" fmla="val 65133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3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B8613224-2B3D-4956-B214-40EC3FCAA81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84976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spring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08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defRPr/>
            </a:pPr>
            <a:r>
              <a:rPr lang="en-US" b="1" dirty="0"/>
              <a:t>1.</a:t>
            </a:r>
            <a:r>
              <a:rPr lang="en-US" dirty="0"/>
              <a:t>	A wave can be made on a slinky spring by shaking it side-to-side.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/>
              <a:t>	Bigger</a:t>
            </a:r>
            <a:r>
              <a:rPr lang="en-US" dirty="0"/>
              <a:t> waves are made by moving it a bigger distance to the side.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-87133" t="1015699" r="92108" b="-1355765"/>
          <a:stretch/>
        </p:blipFill>
        <p:spPr>
          <a:xfrm>
            <a:off x="3012565" y="2802626"/>
            <a:ext cx="225935" cy="201185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F3DE74B1-151C-4952-B3F9-1065D0446CDB}"/>
              </a:ext>
            </a:extLst>
          </p:cNvPr>
          <p:cNvGrpSpPr/>
          <p:nvPr/>
        </p:nvGrpSpPr>
        <p:grpSpPr>
          <a:xfrm>
            <a:off x="668562" y="1959986"/>
            <a:ext cx="8073801" cy="1420852"/>
            <a:chOff x="668562" y="2718574"/>
            <a:chExt cx="8073801" cy="14208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6404291-5709-47F2-9DC8-30FF4FEF8D99}"/>
                </a:ext>
              </a:extLst>
            </p:cNvPr>
            <p:cNvGrpSpPr/>
            <p:nvPr/>
          </p:nvGrpSpPr>
          <p:grpSpPr>
            <a:xfrm>
              <a:off x="668562" y="2718574"/>
              <a:ext cx="8073801" cy="1420852"/>
              <a:chOff x="890687" y="2293384"/>
              <a:chExt cx="8073801" cy="1420852"/>
            </a:xfrm>
          </p:grpSpPr>
          <p:sp>
            <p:nvSpPr>
              <p:cNvPr id="2" name="Arrow: Up-Down 1">
                <a:extLst>
                  <a:ext uri="{FF2B5EF4-FFF2-40B4-BE49-F238E27FC236}">
                    <a16:creationId xmlns:a16="http://schemas.microsoft.com/office/drawing/2014/main" id="{A4EF486F-5CA8-4C00-B85E-356A83E5C282}"/>
                  </a:ext>
                </a:extLst>
              </p:cNvPr>
              <p:cNvSpPr/>
              <p:nvPr/>
            </p:nvSpPr>
            <p:spPr>
              <a:xfrm>
                <a:off x="890687" y="2293384"/>
                <a:ext cx="279399" cy="1420851"/>
              </a:xfrm>
              <a:prstGeom prst="upDownArrow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E25DCC6-51ED-4A13-B085-9C9305E566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0387" y="2293385"/>
                <a:ext cx="7934101" cy="1420851"/>
              </a:xfrm>
              <a:prstGeom prst="rect">
                <a:avLst/>
              </a:prstGeom>
            </p:spPr>
          </p:pic>
        </p:grpSp>
        <p:sp>
          <p:nvSpPr>
            <p:cNvPr id="69" name="Arrow: Right 68">
              <a:extLst>
                <a:ext uri="{FF2B5EF4-FFF2-40B4-BE49-F238E27FC236}">
                  <a16:creationId xmlns:a16="http://schemas.microsoft.com/office/drawing/2014/main" id="{05E1892A-AE3D-4764-ABDB-C51CB4D7DA19}"/>
                </a:ext>
              </a:extLst>
            </p:cNvPr>
            <p:cNvSpPr/>
            <p:nvPr/>
          </p:nvSpPr>
          <p:spPr>
            <a:xfrm>
              <a:off x="1756223" y="2817376"/>
              <a:ext cx="1839688" cy="33326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13" name="Picture 1512">
            <a:extLst>
              <a:ext uri="{FF2B5EF4-FFF2-40B4-BE49-F238E27FC236}">
                <a16:creationId xmlns:a16="http://schemas.microsoft.com/office/drawing/2014/main" id="{A5EB187D-3C84-4DA0-A063-2242BC067F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563" y="3668610"/>
            <a:ext cx="8074800" cy="180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 spring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0" indent="-533400">
              <a:defRPr/>
            </a:pPr>
            <a:r>
              <a:rPr lang="en-US" b="1" dirty="0"/>
              <a:t>1a.</a:t>
            </a:r>
            <a:r>
              <a:rPr lang="en-US" dirty="0"/>
              <a:t>	Which wave moves faster along the slinky?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moves faster.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moves faster.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at the same speed.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A1A86CC-AE27-455C-87DF-8987A9258859}"/>
              </a:ext>
            </a:extLst>
          </p:cNvPr>
          <p:cNvGrpSpPr/>
          <p:nvPr/>
        </p:nvGrpSpPr>
        <p:grpSpPr>
          <a:xfrm>
            <a:off x="1683349" y="1251790"/>
            <a:ext cx="5832862" cy="2301580"/>
            <a:chOff x="1683349" y="1251790"/>
            <a:chExt cx="5832862" cy="230158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4DAC4A1-C625-4408-A5B3-6492DB97126F}"/>
                </a:ext>
              </a:extLst>
            </p:cNvPr>
            <p:cNvGrpSpPr/>
            <p:nvPr/>
          </p:nvGrpSpPr>
          <p:grpSpPr>
            <a:xfrm>
              <a:off x="1683349" y="1251790"/>
              <a:ext cx="5832862" cy="1902093"/>
              <a:chOff x="1421256" y="1266581"/>
              <a:chExt cx="5832862" cy="1902093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3B2FF2DD-35D4-4E41-9496-41CDB9500E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54118" y="1266581"/>
                <a:ext cx="5400000" cy="968502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C76A71F-8403-4C42-9EFE-C27BE86AA6D3}"/>
                  </a:ext>
                </a:extLst>
              </p:cNvPr>
              <p:cNvSpPr txBox="1"/>
              <p:nvPr/>
            </p:nvSpPr>
            <p:spPr>
              <a:xfrm>
                <a:off x="1421256" y="1523913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72ED51C-F5A7-458B-875F-C643D98D8E02}"/>
                  </a:ext>
                </a:extLst>
              </p:cNvPr>
              <p:cNvSpPr txBox="1"/>
              <p:nvPr/>
            </p:nvSpPr>
            <p:spPr>
              <a:xfrm>
                <a:off x="1421256" y="2707009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C724E21-583F-45B1-BFDC-BE2216DD71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16211" y="2343868"/>
              <a:ext cx="5400000" cy="12095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3588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spring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1b.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for your last answer?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along the same slinky.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energy.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force.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 slinky needs to be moved.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C9469DA-6E99-4B74-84E3-72D31F4EDCE0}"/>
              </a:ext>
            </a:extLst>
          </p:cNvPr>
          <p:cNvGrpSpPr/>
          <p:nvPr/>
        </p:nvGrpSpPr>
        <p:grpSpPr>
          <a:xfrm>
            <a:off x="1683349" y="1251790"/>
            <a:ext cx="5832862" cy="2301580"/>
            <a:chOff x="1683349" y="1251790"/>
            <a:chExt cx="5832862" cy="2301580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895CFE2-69E0-429D-A7A0-B59237FA8F1B}"/>
                </a:ext>
              </a:extLst>
            </p:cNvPr>
            <p:cNvGrpSpPr/>
            <p:nvPr/>
          </p:nvGrpSpPr>
          <p:grpSpPr>
            <a:xfrm>
              <a:off x="1683349" y="1251790"/>
              <a:ext cx="5832862" cy="1902093"/>
              <a:chOff x="1421256" y="1266581"/>
              <a:chExt cx="5832862" cy="1902093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411477CC-B972-407F-B502-1F2BDD0DB9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54118" y="1266581"/>
                <a:ext cx="5400000" cy="968502"/>
              </a:xfrm>
              <a:prstGeom prst="rect">
                <a:avLst/>
              </a:prstGeom>
            </p:spPr>
          </p:pic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A909DCC-1CDB-4B19-B52E-942682A61C88}"/>
                  </a:ext>
                </a:extLst>
              </p:cNvPr>
              <p:cNvSpPr txBox="1"/>
              <p:nvPr/>
            </p:nvSpPr>
            <p:spPr>
              <a:xfrm>
                <a:off x="1421256" y="1523913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96945B-6B10-4825-982E-226A25253593}"/>
                  </a:ext>
                </a:extLst>
              </p:cNvPr>
              <p:cNvSpPr txBox="1"/>
              <p:nvPr/>
            </p:nvSpPr>
            <p:spPr>
              <a:xfrm>
                <a:off x="1421256" y="2707009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16AA58FC-101B-41C9-80F9-880CFECC5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16211" y="2343868"/>
              <a:ext cx="5400000" cy="12095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618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630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spring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01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defRPr/>
            </a:pPr>
            <a:r>
              <a:rPr lang="en-US" b="1" dirty="0"/>
              <a:t>2.</a:t>
            </a:r>
            <a:r>
              <a:rPr lang="en-US" dirty="0"/>
              <a:t>	A wave can be made on a slinky spring by shaking it side-to-side.</a:t>
            </a:r>
          </a:p>
          <a:p>
            <a:pPr marL="360363"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Shaking it quickly makes waves with a shorter wavelength.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-87133" t="1015699" r="92108" b="-1355765"/>
          <a:stretch/>
        </p:blipFill>
        <p:spPr>
          <a:xfrm>
            <a:off x="3012565" y="2802626"/>
            <a:ext cx="225935" cy="201185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DA2B0598-1E52-4580-A5B8-C6D6CF0462D3}"/>
              </a:ext>
            </a:extLst>
          </p:cNvPr>
          <p:cNvGrpSpPr/>
          <p:nvPr/>
        </p:nvGrpSpPr>
        <p:grpSpPr>
          <a:xfrm>
            <a:off x="683785" y="3848340"/>
            <a:ext cx="8068033" cy="1449148"/>
            <a:chOff x="572155" y="4659757"/>
            <a:chExt cx="8068033" cy="1449148"/>
          </a:xfrm>
        </p:grpSpPr>
        <p:sp>
          <p:nvSpPr>
            <p:cNvPr id="91" name="Arrow: Up-Down 90">
              <a:extLst>
                <a:ext uri="{FF2B5EF4-FFF2-40B4-BE49-F238E27FC236}">
                  <a16:creationId xmlns:a16="http://schemas.microsoft.com/office/drawing/2014/main" id="{34F7BCF0-A18A-4D68-8A58-D4D4BEB62201}"/>
                </a:ext>
              </a:extLst>
            </p:cNvPr>
            <p:cNvSpPr/>
            <p:nvPr/>
          </p:nvSpPr>
          <p:spPr>
            <a:xfrm>
              <a:off x="572155" y="4829556"/>
              <a:ext cx="279399" cy="1116000"/>
            </a:xfrm>
            <a:prstGeom prst="upDownArrow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7766220-038B-44DA-B060-1EBAFB4A7C98}"/>
                </a:ext>
              </a:extLst>
            </p:cNvPr>
            <p:cNvGrpSpPr/>
            <p:nvPr/>
          </p:nvGrpSpPr>
          <p:grpSpPr>
            <a:xfrm>
              <a:off x="572155" y="4659757"/>
              <a:ext cx="8068033" cy="1449148"/>
              <a:chOff x="572155" y="4502249"/>
              <a:chExt cx="8068033" cy="1449148"/>
            </a:xfrm>
          </p:grpSpPr>
          <p:sp>
            <p:nvSpPr>
              <p:cNvPr id="93" name="Arrow: Up-Down 92">
                <a:extLst>
                  <a:ext uri="{FF2B5EF4-FFF2-40B4-BE49-F238E27FC236}">
                    <a16:creationId xmlns:a16="http://schemas.microsoft.com/office/drawing/2014/main" id="{5F076B42-C037-4457-A1F0-EA7FCFB8E17A}"/>
                  </a:ext>
                </a:extLst>
              </p:cNvPr>
              <p:cNvSpPr/>
              <p:nvPr/>
            </p:nvSpPr>
            <p:spPr>
              <a:xfrm>
                <a:off x="572155" y="4519623"/>
                <a:ext cx="279399" cy="1420851"/>
              </a:xfrm>
              <a:prstGeom prst="upDownArrow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94" name="Picture 93">
                <a:extLst>
                  <a:ext uri="{FF2B5EF4-FFF2-40B4-BE49-F238E27FC236}">
                    <a16:creationId xmlns:a16="http://schemas.microsoft.com/office/drawing/2014/main" id="{5A1DBC94-9F3B-45A1-8362-A668F1A15E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1853" y="4517247"/>
                <a:ext cx="7928335" cy="1434150"/>
              </a:xfrm>
              <a:prstGeom prst="rect">
                <a:avLst/>
              </a:prstGeom>
            </p:spPr>
          </p:pic>
          <p:sp>
            <p:nvSpPr>
              <p:cNvPr id="95" name="Arrow: Right 94">
                <a:extLst>
                  <a:ext uri="{FF2B5EF4-FFF2-40B4-BE49-F238E27FC236}">
                    <a16:creationId xmlns:a16="http://schemas.microsoft.com/office/drawing/2014/main" id="{F2A5B30C-0D00-4F5D-9AF8-5DAD6FFF2FC8}"/>
                  </a:ext>
                </a:extLst>
              </p:cNvPr>
              <p:cNvSpPr/>
              <p:nvPr/>
            </p:nvSpPr>
            <p:spPr>
              <a:xfrm>
                <a:off x="1659816" y="4502249"/>
                <a:ext cx="1839688" cy="33326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55AB764-8021-47F1-B620-FD2A297F57BD}"/>
              </a:ext>
            </a:extLst>
          </p:cNvPr>
          <p:cNvGrpSpPr/>
          <p:nvPr/>
        </p:nvGrpSpPr>
        <p:grpSpPr>
          <a:xfrm>
            <a:off x="678017" y="1947935"/>
            <a:ext cx="8073801" cy="1420852"/>
            <a:chOff x="668562" y="2718574"/>
            <a:chExt cx="8073801" cy="1420852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D37F3C8D-EBF2-44D6-AEAD-679032476C04}"/>
                </a:ext>
              </a:extLst>
            </p:cNvPr>
            <p:cNvGrpSpPr/>
            <p:nvPr/>
          </p:nvGrpSpPr>
          <p:grpSpPr>
            <a:xfrm>
              <a:off x="668562" y="2718574"/>
              <a:ext cx="8073801" cy="1420852"/>
              <a:chOff x="890687" y="2293384"/>
              <a:chExt cx="8073801" cy="1420852"/>
            </a:xfrm>
          </p:grpSpPr>
          <p:sp>
            <p:nvSpPr>
              <p:cNvPr id="104" name="Arrow: Up-Down 103">
                <a:extLst>
                  <a:ext uri="{FF2B5EF4-FFF2-40B4-BE49-F238E27FC236}">
                    <a16:creationId xmlns:a16="http://schemas.microsoft.com/office/drawing/2014/main" id="{0975B1E5-70EA-41EE-9D5A-907C109A9202}"/>
                  </a:ext>
                </a:extLst>
              </p:cNvPr>
              <p:cNvSpPr/>
              <p:nvPr/>
            </p:nvSpPr>
            <p:spPr>
              <a:xfrm>
                <a:off x="890687" y="2293384"/>
                <a:ext cx="279399" cy="1420851"/>
              </a:xfrm>
              <a:prstGeom prst="upDownArrow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5" name="Picture 104">
                <a:extLst>
                  <a:ext uri="{FF2B5EF4-FFF2-40B4-BE49-F238E27FC236}">
                    <a16:creationId xmlns:a16="http://schemas.microsoft.com/office/drawing/2014/main" id="{4FBF38BA-B3B6-40A1-AC6C-6041534F8E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30387" y="2293385"/>
                <a:ext cx="7934101" cy="1420851"/>
              </a:xfrm>
              <a:prstGeom prst="rect">
                <a:avLst/>
              </a:prstGeom>
            </p:spPr>
          </p:pic>
        </p:grpSp>
        <p:sp>
          <p:nvSpPr>
            <p:cNvPr id="103" name="Arrow: Right 102">
              <a:extLst>
                <a:ext uri="{FF2B5EF4-FFF2-40B4-BE49-F238E27FC236}">
                  <a16:creationId xmlns:a16="http://schemas.microsoft.com/office/drawing/2014/main" id="{237DFBFA-1F17-4A54-91FA-68D4DE52BFA2}"/>
                </a:ext>
              </a:extLst>
            </p:cNvPr>
            <p:cNvSpPr/>
            <p:nvPr/>
          </p:nvSpPr>
          <p:spPr>
            <a:xfrm>
              <a:off x="1756223" y="2817376"/>
              <a:ext cx="1839688" cy="33326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4136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 spring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5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0" indent="-533400">
              <a:defRPr/>
            </a:pPr>
            <a:r>
              <a:rPr lang="en-US" b="1" dirty="0"/>
              <a:t>2a.</a:t>
            </a:r>
            <a:r>
              <a:rPr lang="en-US" dirty="0"/>
              <a:t>	Which wave moves faster along the slinky?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moves faster.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moves faster.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at the same speed.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486D08-22CF-422F-A3C0-5F7526604B76}"/>
              </a:ext>
            </a:extLst>
          </p:cNvPr>
          <p:cNvGrpSpPr/>
          <p:nvPr/>
        </p:nvGrpSpPr>
        <p:grpSpPr>
          <a:xfrm>
            <a:off x="1683349" y="1251790"/>
            <a:ext cx="5832862" cy="2156507"/>
            <a:chOff x="1683349" y="1251790"/>
            <a:chExt cx="5832862" cy="215650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92116BA-2369-4CD7-9587-188FE67DFC40}"/>
                </a:ext>
              </a:extLst>
            </p:cNvPr>
            <p:cNvGrpSpPr/>
            <p:nvPr/>
          </p:nvGrpSpPr>
          <p:grpSpPr>
            <a:xfrm>
              <a:off x="1683349" y="1251790"/>
              <a:ext cx="5832862" cy="1902093"/>
              <a:chOff x="1421256" y="1266581"/>
              <a:chExt cx="5832862" cy="1902093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3C589402-58A7-4D07-9157-C0C3593E2C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54118" y="1266581"/>
                <a:ext cx="5400000" cy="968502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696E07C-B6BC-4EDC-838E-94585A669C19}"/>
                  </a:ext>
                </a:extLst>
              </p:cNvPr>
              <p:cNvSpPr txBox="1"/>
              <p:nvPr/>
            </p:nvSpPr>
            <p:spPr>
              <a:xfrm>
                <a:off x="1421256" y="1523913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1F44DFC-88A0-4199-BB63-1210C642A317}"/>
                  </a:ext>
                </a:extLst>
              </p:cNvPr>
              <p:cNvSpPr txBox="1"/>
              <p:nvPr/>
            </p:nvSpPr>
            <p:spPr>
              <a:xfrm>
                <a:off x="1421256" y="2707009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</a:p>
            </p:txBody>
          </p:sp>
        </p:grp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63E2375-C2EE-4A81-AE26-425FE6655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16211" y="2426850"/>
              <a:ext cx="5400000" cy="9814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4129574"/>
      </p:ext>
    </p:extLst>
  </p:cSld>
  <p:clrMapOvr>
    <a:masterClrMapping/>
  </p:clrMapOvr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11BBCF9-A65E-4347-BD5C-6B94DE993761}" vid="{6804A4E1-6366-4CC1-BEDF-B1D1EE0BA6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.BEST_Template_Physics_Slides</Template>
  <TotalTime>225</TotalTime>
  <Words>4255</Words>
  <Application>Microsoft Office PowerPoint</Application>
  <PresentationFormat>On-screen Show (4:3)</PresentationFormat>
  <Paragraphs>550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Arial Black</vt:lpstr>
      <vt:lpstr>Calibri</vt:lpstr>
      <vt:lpstr>Calibri Light</vt:lpstr>
      <vt:lpstr>Symbol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32</cp:revision>
  <dcterms:created xsi:type="dcterms:W3CDTF">2021-05-10T14:08:28Z</dcterms:created>
  <dcterms:modified xsi:type="dcterms:W3CDTF">2021-05-12T10:37:43Z</dcterms:modified>
</cp:coreProperties>
</file>